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37" r:id="rId2"/>
    <p:sldId id="548" r:id="rId3"/>
    <p:sldId id="549" r:id="rId4"/>
    <p:sldId id="550" r:id="rId5"/>
    <p:sldId id="551" r:id="rId6"/>
    <p:sldId id="552" r:id="rId7"/>
    <p:sldId id="569" r:id="rId8"/>
    <p:sldId id="553" r:id="rId9"/>
    <p:sldId id="570" r:id="rId10"/>
    <p:sldId id="563" r:id="rId11"/>
    <p:sldId id="555" r:id="rId12"/>
    <p:sldId id="556" r:id="rId13"/>
    <p:sldId id="564" r:id="rId14"/>
    <p:sldId id="557" r:id="rId15"/>
    <p:sldId id="558" r:id="rId16"/>
    <p:sldId id="571" r:id="rId17"/>
    <p:sldId id="572" r:id="rId18"/>
    <p:sldId id="559" r:id="rId19"/>
    <p:sldId id="573" r:id="rId20"/>
    <p:sldId id="574" r:id="rId21"/>
    <p:sldId id="576" r:id="rId22"/>
    <p:sldId id="575" r:id="rId23"/>
    <p:sldId id="578" r:id="rId24"/>
    <p:sldId id="579" r:id="rId25"/>
    <p:sldId id="580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Mei Yi [Harrisdale Senior High School]" userId="f9f029c9-d743-4d60-9f2c-e74bdec1ab07" providerId="ADAL" clId="{1BC4B56F-4802-4B99-BED8-9AD8528A92C1}"/>
    <pc:docChg chg="delSld">
      <pc:chgData name="TAN Mei Yi [Harrisdale Senior High School]" userId="f9f029c9-d743-4d60-9f2c-e74bdec1ab07" providerId="ADAL" clId="{1BC4B56F-4802-4B99-BED8-9AD8528A92C1}" dt="2022-08-18T03:50:44.845" v="0" actId="47"/>
      <pc:docMkLst>
        <pc:docMk/>
      </pc:docMkLst>
      <pc:sldChg chg="del">
        <pc:chgData name="TAN Mei Yi [Harrisdale Senior High School]" userId="f9f029c9-d743-4d60-9f2c-e74bdec1ab07" providerId="ADAL" clId="{1BC4B56F-4802-4B99-BED8-9AD8528A92C1}" dt="2022-08-18T03:50:44.845" v="0" actId="47"/>
        <pc:sldMkLst>
          <pc:docMk/>
          <pc:sldMk cId="2241218319" sldId="5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0" timeString="2021-09-12T06:35:15.8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0,'0'0,"0"0,0 0,0 0,0 0,0 0,0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42.67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-1197 365 1267,'-10'4'112,"10"-4"-89,-11 0-23,5 5 0,6 0 84,-5-5 12,-1 5 2,6-5 1,0 0 23,0 5 5,0 0 1,0-5 0,0 0-65,0 0-13,0 5-2,11 4-1,-5-4-1,-1 0 0,6 5 0,0 0 0,0-1-25,5-4-5,-5 5 0,11 0-1,-5 0-24,-1-1-5,6 1-1,-5 0 0,5-5 32,-1 4 7,1 1 0,6-5 1,-6 5-25,11-10 0,-11 10 0,5-6 0,0 1 0,6 0 0,0-5 0,11 0 0,-11-10 0,5 6 0,1-6 0,5 0 0,-6 0 0,0 1 0,1-1 0,-1 0 0,1 5 0,-6-9 8,-1-1-8,1 0 0,0-4 0,-5 4 8,-1 1-8,6-1 0,-6 0 0,-5 1 8,6-1-8,-6 0 0,5 6 0,-5-6 8,-6-4-8,12 9 0,-6-5 0,-6 1 0,6 4 0,-5 5 0,-1-5 0,1 0 0,-1 1 0,-5 4 0,0-5 0,5 5 0,-10 0 0,10-4 0,-5 4-19,-5-5 4,5 0 1,-6 5 0,1-4-50,-6 9-9,11-10-3,-11 10-947</inkml:trace>
  <inkml:trace contextRef="#ctx0" brushRef="#br0" timeOffset="317.45">-6 14 1036,'0'-5'92,"0"5"-73,0-5-19,0 5 0,0 0 124,0 0 22,0 0 4,0 0 1,0 0-15,0 0-2,10-5-1,-4 5 0,5 0-41,0 0-9,5 5-2,1 0 0,-1-5-21,6 5-5,0-5-1,0 4 0,0 1-20,0-5-4,0 10-1,0-5 0,5 5-29,-5-5 0,-5 4 0,-1-4 0,6 10 24,-6-5-2,1-1 0,-1 6 0,1 0-22,-1 4 8,1-4-8,-1-1 0,-10 1 8,5 0-8,-6-1 10,1 6-10,-6-1 8,0 1-8,0 4 0,-6 0 0,-10-4-12,5-1-9,0 1-2,-11 4 0,-6 6-128,12-6-25,-1 0-6</inkml:trace>
  <inkml:trace contextRef="#ctx0" brushRef="#br0" timeOffset="1346.76">-637 1164 806,'0'0'36,"0"0"7,-6 0-35,6 0-8,0 0 0,0 0 0,0 0 258,0 0 50,0 0 9,0 0 3,0 0-164,0 0-33,-11 0-7,0 5 0,11 5-60,-5-1-11,-1 6-2,1 5-1,5-1-23,-6 5-5,1 6-1,0-6 0,5 10-13,0-5 0,0 1 8,0 4-8,0 5 0,0 0 0,0-10 0,5 5 0,0 0 0,1-4-10,-6-1 10,11-5-8,0 5-25,0-9-5,-6-1-1,12 1 0,-12-5-173,6-6-34,0-4-7</inkml:trace>
  <inkml:trace contextRef="#ctx0" brushRef="#br0" timeOffset="1622.63">-418 1476 1782,'0'0'79,"-5"0"16,5-5-76,-11 5-19,5 0 0,6 0 0,0 0 120,0 0 21,-11 5 4,11-5 1,0 0-85,-5 20-17,-1-1-3,6 1-1,-5-1-24,10 1-4,-5-6-2,6 6 0,-1-6-10,1 1 0,5 0 0,0-6-11,-11-9-37,11 10-7,0 0-1,5-5-643,-5 0-128</inkml:trace>
  <inkml:trace contextRef="#ctx0" brushRef="#br0" timeOffset="1009.78">-966 1281 921,'0'39'40,"0"-39"10,0 0-40,0 0-10,0 0 0,5-10 0,1 1 189,5-1 36,-6 0 7,6 5 2,-11 5-116,6-5-23,10 0-5,-5 1-1,0 4-30,0 0-7,-11 0 0,11 4-1,5-4-19,-5 5-4,-11-5-1,11 10 0,-5 0-15,-1 0-4,-5-1 0,6 6 0,-6 4-8,0-4 0,-6 0 0,6-1 0,-5 6-40,-6-1-4,5 1-1,1-1 0,-1-4-31,1 0-5,-1-1-2,1 1 0,5-5 3,-5 4 0,5-14 0,0 10 0,0-10 9,0 0 3,0 0 0,0 15 0,0-6 41,0-9 9,0 15 2,0-15 0,0 0 38,0 0 8,0 0 2,0 0 0,0 0 16,5 10 4,-5-10 1,0 0 0,0 0-11,0 0-2,0 0-1,0 0 0,11 5 10,-11-5 3,5 9 0,-5-9 0,0 0-1,0 15 0,-5-5 0,-1 4 0,-4 1-20,4-5-4,6-10-1,-11 9 0,0 1-14,0 0-2,0-5-1,0 0 0,11-5-9,-11 5 0,0-5 0,0 4 8,6-4-21,5 0-5,-11 5-1,11-5 0,0 0-58,0 0-12,0 0-3</inkml:trace>
  <inkml:trace contextRef="#ctx0" brushRef="#br0" timeOffset="2000.58">-204 1486 633,'0'-5'56,"0"5"-44,0 0-12,0 0 0,0-5 256,0 5 48,0 0 11,0 0 1,0 0-188,0 0-37,0 15-8,0 4-2,0-19-45,0 15-10,6-1-2,-6 1 0,0-15-13,11 20-3,-6-1-8,6-4 12,0-1-12,0-4 0,0 5 0,0-6 0,-11-9 0,11 10 0,0 0 0,0 0-10,-11-10 10,11 5-13,5-1 5,-5-4 8,-11 0-9,11-4 9,-11 4 0,11-10 0,-5 5 8,-1-5 9,1-4 2,-1 4 0,-5 0 28,6-5 5,-6 1 2,-6-6 0,6 6-1,0-6 0,-5 6 0,-1-6 0,1 5-23,-1 1-5,-5-1-1,6 5 0,-6 1-13,0-1-3,0 0-8,5 5 12,-5 5-36,0 5-7,0 5-1,6 0-1,-6-1-210,5 6-41</inkml:trace>
  <inkml:trace contextRef="#ctx0" brushRef="#br0" timeOffset="2209.42">32 1198 1749,'0'0'38,"0"0"8,0 0 2,0 0 2,0 0-40,0 0-10,0 0 0,16 10 0,-5-5 100,-5 5 17,10-1 4,-5 6 1,0-5-46,0 4-10,0 1-2,6 4 0,-6 6-51,0-1-13,5 1 0,-5-1 0,0 0 33,0 1 4,-6-1 1,6 5 0,-11-9-27,6 4-11,-6 1 8,5-1-8,-10-5 0,5 1-9,0 4 0,-6-4 0,1-1-123,-1 1-24,1-1-4,-1-4-806</inkml:trace>
  <inkml:trace contextRef="#ctx0" brushRef="#br0" timeOffset="2635.61">323 1496 691,'0'0'30,"11"-10"7,-11 10-29,5-10-8,1 5 0,4 0 0,1-4 296,6 4 59,-1 0 11,-5 0 2,0 0-232,6 5-46,-1-5-10,1 5-1,-1-5-63,-5 0-16,6 1 0,-7 4 0,1-5-136,0 0-29</inkml:trace>
  <inkml:trace contextRef="#ctx0" brushRef="#br0" timeOffset="2640.76">377 1291 1728,'0'0'76,"0"0"16,0 0-73,0 0-19,0 0 0,0 0 0,0 0 157,0 0 28,0 0 6,6 14 1,-1 1-124,1 5-24,-1-6-4,1 11-2,5-6-5,-6 5-1,6-4 0,-5 4 0,5 1-24,-6-1-8,6 0 0,-5 1 0,5-6-22,0 6-11,-6-11-3,12 1-736,-7 4-147</inkml:trace>
  <inkml:trace contextRef="#ctx0" brushRef="#br0" timeOffset="2867.06">816 1188 748,'0'0'67,"6"10"-54,-1 5-13,-5-1 0,0 1 208,6 0 38,-6-1 8,5 6 2,-5 4-94,6 1-18,-6 4-4,5-5-1,1 5-67,-1 6-12,0-1-4,1 0 0,-6 0-40,5-5-8,1 0-8,5 1 12,-6-6-157,1 0-31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2.05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0 268 633,'0'0'28,"0"0"6,0 0-34,0 0 0,0 0 0,0 0 0,0 0 235,0 0 40,0 0 8,0 0 1,0 0-161,0 0-33,0 0-6,0 0-2,0 0-29,0 0-5,0 0-2,11 5 0,6 0-18,-1 0-3,-5-1-1,11 1 0,0 0-24,0 0 0,11 5 0,-6-5-11,1 4 22,5 1 4,0 5 1,0-1 0,5-4-16,-5 0 0,0 0 0,5-1 0,-5 1 0,0 0 0,5-5 0,1-5 0,-1 5 0,6-10 0,0-5 8,0 5-8,0 0-12,-6-4-4,6-1-2,0 0 0,0 0 29,-1 1 5,1-1 2,0 5 0,-5-5-18,-1 0 0,-5-4 0,0 4 0,-6-9 0,-5 4 0,6 0 8,-7-4-8,1 4 0,-5 1 0,-1-1 8,1 0-8,-1 6 0,1-6 0,-6 5-11,0-4 11,0 4-47,0 0-2,-6 0-1,6-4 0,-6 4-48,6 0-10,-5 0-1,-1-4-1,1-6-41,-1 11-8,6-1-1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2.62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0 26 576,'0'0'51,"0"0"-41,0 0-10,0 0 0,0 0 251,0 0 48,0 0 9,11-9 3,0 4-158,0 0-31,-11 5-6,16-5-2,1 5-50,-1-5-9,6 5-3,0 5 0,0-5-17,0 0-4,0 5-1,5 0 0,1 0-16,-6 4-3,-6-4-1,11 0 0,-5 0-10,0 5 8,0-5-8,6 4 8,-6 1-8,-6 0 8,0 0-8,1-1 8,-1 1-8,-5 0 0,-11-10 0,11 10 8,-5 4-8,-1 1 8,-10 4-8,-1-4 8,1 0-8,-12 4 0,6 1-12,-5-1 12,-6 1-43,0-1-1,0 1 0,0-1-660,6-4-132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3.24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-732 219 288,'0'53'25,"0"-43"-25,0-10 0,0 0 0,0 0 290,0 0 53,0 0 10,6-14 3,-1-1-196,-5 15-40,6-10-7,5-4-1,0 9-39,0-5-7,0-5-2,0 6 0,0-1-17,0 0-4,-1 5-1,7 0 0,-6 1-21,0 4-4,-11 0-1,0 0 0,11 0-16,-11 0 10,0 0-10,0 0 8,0 0-8,0 0 0,11 14 0,-6 1 0,-5-1-25,0-14-1,0 10 0,-5 10 0,5-11-30,0-9-7,-6 15-1,6 4 0,0-19-4,0 15 0,0-15-1,0 15 0,0-15 9,0 0 1,0 0 1,0 14 0,0-14 16,0 15 3,6 0 1,-6-15 0,0 0 53,0 0 10,0 0 3,0 0 0,0 14 4,0-14 2,0 0 0,0 0 0,0 0 7,0 0 2,0 0 0,11 15 0,-11-15-7,5 14 0,-5-14-1,-5 15 0,5 0-7,0-1 0,0-14-1,-11 15 0,5 0-3,-5-6 0,6 1 0,-6 0 0,5-5-12,-5 0-2,0-1-1,1-4 0,10 0-9,-11 5-12,11-5 2,-11 5 1,11-5-45,0 0-9,0 0-1,0 0-544,0 0-109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3.59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-287-25 1598,'0'0'71,"0"0"14,0 0-68,0 0-17,0 0 0,0 0 0,0 0 99,-6 10 16,1 5 3,-1-6 1,6 6-62,0 0-12,-5-1-2,-6 6-1,5 4-6,6-4-2,-5 9 0,5 0 0,-11 0-13,11 5-2,0 0-1,0 1 0,-6-1-6,6 5-2,0-5 0,6 0 0,-6 0-10,5-5 0,1 1 0,-1-1 8,1-10-8,5 6 0,0-1 0,0 0 0,-1-14-42,1 10-4,0-1-1,6-4 0,-1-10-168,-5 0-33,17 9-8,-6-14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4.499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-2 102 1317,'0'0'58,"0"0"13,0 0-57,0 0-14,0 0 0,0 0 0,0 0 108,0 0 20,0 0 3,0 0 1,0 0-68,0 0-14,0 0-2,0 0-1,0 0-9,0 0-2,0 0 0,0 0 0,0 0-11,0 0-2,0 0-1,0 0 0,0-15-7,0 15-2,0 0 0,0 0 0,0 0-4,0 0-1,0 0 0,0 0 0,0-9 1,0 9 0,0 0 0,0 0 0,0 0-1,0 0 0,0 0 0,0 0 0,0 0-8,0 0 12,0 0-12,0 0 12,0 0-12,0 0 12,0 0-12,0 0 12,0 0 0,0 0 0,0 0 0,0 0 0,0 0 1,0 0 1,0 0 0,0 0 0,0 0-5,0 0-1,0 0 0,0 0 0,0 0-8,0 0 8,0 0-8,0-15 8,0 15-8,11-15 12,-6 1-12,-5 14 12,11-5-2,0 0 0,0 0 0,0 0 0,0 0-1,0 5 0,-6-5 0,6 1 0,0 4-9,0 0 12,-11 0-12,0 0 12,0 0-12,11 4 0,-11-4 9,11 5-9,-11-5 11,0 0-3,0 15 0,0-5 0,0 4-8,-5-4 0,5-5 0,-6 10 0,1-1-20,-1-4 1,1 5 0,-1-6 0,6 6-11,-5-5-2,5-10-1,0 0 0,0 0-1,0 9 0,0-9 0,0 0 0,0 10 14,0-10 2,0 0 1,0 0 0,0 0 17,0 0-10,0 10 10,0-10-8,0 0 8,11 10 8,-6-6-8,6 6 11,0-5 5,-11-5 0,0 0 1,11 5 0,0 0 1,-11-5 0,11 5 0,-11-5 0,11 5 2,-11-5 0,6 14 0,-1-4 0,-5-10 4,0 15 0,0-1 1,0 1 0,0-1-8,-5 1-1,-1-5-1,1 0 0,5-10-3,-6 4-1,-5 6 0,11-10 0,-11 10-11,0 0 8,6-1-8,-6-4 8,11-5-16,-11 0-4,0 0-1,11 0 0,0 0-49,-11 0-10,11 0-1,0 0-1,-6-9-186,6-6-36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4.801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360-15 345,'0'0'31,"0"0"-31,0 0 0,0 0 0,0 0 352,0 0 64,0 0 12,0 0 4,0 0-244,0 0-49,0 0-10,5 15-1,1 14-64,-1-5-13,1 1-3,-6 4 0,0-5-28,0 1-5,5 4-2,1-5 0,-1-4-13,-5 4 9,5-5-9,1 1 8,-1-5-20,-5-1-4,0-14 0,6 15-1,-6-15-108,0 0-22,0 0-4,0 0-821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4.99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 6 576,'0'0'51,"0"0"-41,11-10-10,-11 10 0,0 0 252,0 0 49,0 0 10,6 5 1,5 5-145,-6-5-30,-5-5-5,17 9-2,-6 1-43,0 0-9,5 5-2,0 4 0,1-4-19,-6 9-4,0 0-1,5 6 0,-5-1-23,0 5-5,0 0 0,0 0-1,0 5-12,-5-5-3,-1 5 0,6 0 0,-5-5-8,-6 5 0,0-4 9,5 4-9,-5-5 0,0 5 9,0-5-9,-5 5 0,5 0 0,-6-5 0,1 0 0,-1-5 0,6-4-14,-5-1-10,-1 5-1,1-9-1,-1-1-41,1 1-8,5-6-1,0-14-1,0 0-147,0 0-28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5.21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0 29 1267,'6'-14'112,"-6"14"-89,0 0-23,0 0 0,11 0 113,5-5 19,-5 0 3,5 5 1,1 0-12,-1 5-3,1-5 0,-1 5 0,1-5-57,5 5-11,-6-5-2,6 5-1,-6-5-27,6 0-6,-5 0-1,-1 0 0,6-5-16,-5 5 0,5 0 0,-11-5 0,5 5-55,-5-5-8,5-5-1,-16 10-948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5.44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-4 0 1605,'0'0'71,"0"0"15,0 0-69,0 0-17,0 0 0,0 0 0,0 0 137,0 0 24,0 0 5,0 0 1,0 0-68,0 14-14,0 1-2,0 4-1,6-9-33,-6 10-6,5 4-2,-5 0 0,6 6-7,-6-1-2,5 0 0,1-4 0,-1 4-20,-5-5-12,6 0 12,-1 1-12,-5-1-10,6 1-9,-1-6-1,1 1-1,5-1-54,-6-4-10,1-1-3,-6-14-662,11 10-133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35:16.63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 0 1141,'0'0'24,"0"0"6,0 0 1,0 0 2,0 15-33,0-15 0,0 0 0,0 9 0,0 1 104,0 0 13,0 0 3,0-1 1,0 1-63,0 5-13,0-6-2,0 1-1,5 0 10,-5 0 3,6 4 0,-1-4 0,-5 5-37,6-1-7,-1 1-2,1-5 0,-1 4 21,1-9 4,5 5 1,0 5 0,-11 4-56,11-9-11,0 0-3,0 9 0,0 1 61,0-1 12,5-4 2,-5-6 1,6 6-14,-6 0-3,5-10-1,0 4 0,1 1-23,10-5 0,-16 0 0,11 0 0,0-5 0,6 0 0,-6 0 0,5 0 0,-10 0 0,-1 0 0,6 0 0,6 0 0,-1 0 0,1-5 0,-6 0 9,5-5-9,1 5 20,-1-4-2,-10-1-1,5-10 0,-6 6 0,0-1 0,6-4 0,-11 4 0,6 5-5,-1-4-2,-5 9 0,6-10 0,-6 0-10,0 1 12,-6-6-12,6 6 12,-5 4-12,-6 10 0,5-10-12,6 0 12,-11 1-45,11-1-2,-11 10 0,0 0-623,0 0-125</inkml:trace>
  <inkml:trace contextRef="#ctx0" brushRef="#br0" timeOffset="411.51">860-83 1267,'0'0'56,"0"0"12,0 0-55,0 0-13,0 0 0,0 0 0,-5 5 105,5-5 19,0 0 3,0 0 1,0 10-19,0-1-3,0-9-1,5 10 0,-5-10-65,0 0-14,0 0-2,6 10-1,5 5 25,-6-11 6,-5-4 1,11 10 0,-11-10-37,11 5-7,0 0-2,-11-5 0,11 0-9,6 5 0,-12 0 0,6 0 0,-11-5 24,0 0 2,0 0 1,17 0 0,-1 4 8,-5 1 1,-11-5 1,11 0 0,0 5-29,-11-5-8,0 0 0,0 0 0,11 10 0,0-5 0,-11-5 0,0 14 0,0-4-15,0 0-4,0 9-1,0-4 0,-11 0 20,11 4 0,-11 6 11,6-1-11,-1-9 18,1 4-3,-6-4-1,5 9 0,6-4-62,-5-6-13,-1-4-3,1 5 0,5-15-102,0 9-21,0-9-4</inkml:trace>
  <inkml:trace contextRef="#ctx0" brushRef="#br0" timeOffset="2518.55">1502 97 1022,'-11'0'45,"11"0"10,11-4-44,-11 4-11,0 0 0,0 0 0,0 0 97,0 0 18,0 0 3,0 0 1,0 0-34,0 0-6,0 0-2,0 0 0,0 0-17,0 14-4,0-14-1,11 15 0,-11-15-16,11 10-3,6 4-1,-6-9 0,0 5-9,0 0-2,11-1 0,-17 6 0,6-15-10,5 5-2,-5 0-1,6 4 0,-1-4-11,1-5 0,-6 0 9,5 0-9,1 0 16,-1 0-2,1 0 0,-1 0 0,6-9 4,-6-6 1,1 0 0,5 6 0,-6-6-6,6 5-1,0-4 0,0-1 0,-5 0-12,4 1 9,-4 4-9,5 0 8,-11-4-8,5-1 0,1 0 0,-1 6 0,-16 9 0,11-5 0,-11 5-12,11-10 12,6 0-36,-6 0 1,-11 10 0,0 0 0,10-9-145,1 4-28</inkml:trace>
  <inkml:trace contextRef="#ctx0" brushRef="#br0" timeOffset="2915.18">1985-117 864,'0'0'38,"0"0"8,0 0-37,0 0-9,0 0 0,0 0 0,0 0 221,0 0 43,0 0 8,0 0 1,0 0-145,0 0-30,0 0-6,0 0 0,0 0-31,0 0-5,16 10-2,-5-10 0,0 5-33,0-5-6,6 4-2,-6-4 0,5 5 41,-5-5 8,-11 0 2,11 0 0,0 0-52,6 0-12,-1 5 0,0 0 0,6-5 0,-11 0-15,6 5 3,-1 0 1,-16-5 11,17 5 0,-6 4 0,-11-9 0,11 5 8,0 5-8,-11-10 8,11 10-8,-6 4 8,1-4-8,-6 5 8,0-1-8,-6 1 0,1 0 9,5-1-9,-11 6 0,0-6 0,5 11 0,-5-11 0,0 6 0,0-5-25,11 4-3,0-4 0,-5-1 0,-1-9-27,1 0-5,-1 5-2,6-10 0,0 0-132,0 0-26</inkml:trace>
  <inkml:trace contextRef="#ctx0" brushRef="#br0" timeOffset="856.57">-2 989 1173,'0'0'52,"0"0"11,0 0-51,0 0-12,0 0 0,0 0 0,0 0 75,0 0 12,16-4 2,-10-1 1,5-5-21,0 5-4,0-5-1,0 5 0,0 1 0,5-1 0,-5 0 0,0 0 0,0 5-51,0 0-13,11 0 0,-16-5 0,-6 5 0,11-5 0,5 0 0,0 5 0,-16 0 0,0 0-12,11 5 3,-11-5-566,0 0-113</inkml:trace>
  <inkml:trace contextRef="#ctx0" brushRef="#br0" timeOffset="1147.9">137 736 1267,'0'0'56,"0"0"12,0 0-55,0 0-13,0 0 0,0 0 0,0 0 105,0 0 19,0 0 3,0 0 1,0 0-52,0 0-9,0 15-3,0-1 0,0 6 0,5-6 0,-5 1 0,0 4 0,-5 6-51,5-1-13,0 1 0,0 4 0,5-5 0,1 1 0,-6-1 0,0 0 0,11-4 0,-11-1 0,0-4 0,0 4 0,5 1-74,1-5-8,-6-15-2,0 0 0</inkml:trace>
  <inkml:trace contextRef="#ctx0" brushRef="#br0" timeOffset="1651.45">362 736 1267,'0'0'56,"0"0"12,0 0-55,0 0-13,11-5 0,5-5 0,-10 6 121,10-1 22,-5-5 4,5 5 1,-10 0-45,5 0-9,11 5-2,-11-5 0,0 1-28,0 4-5,0-5-2,0 10 0,0-5-17,0 4-3,5-4-1,-16 0 0,6 5-14,-1 5-3,0 0-1,-5 0 0,6-1-18,-6 1 10,-6 0-10,1 4 8,0-4-22,-1 5-5,6-6-1,-16 6 0,10 0-29,-5-1-7,6 1 0,5 0-1,0-15 5,-11 4 0,11-4 1,0 0 0,0 0 10,-6 10 1,6-10 1,0 0 0,0 0 19,0 0 3,0 15 1,0-15 0,6 5 16,-6-5-8,0 0 8,11 9 0,0-4 8,0 0 9,5 5 2,-10 0 0,4-5 13,1-1 4,0-4 0,6 0 0,-12 5 4,6 5 2,-5-5 0,10 5 0,-16-1-9,6 6-1,-6 0-1,0-1 0,5 1-6,-10 4-1,-1-4 0,6 5 0,-11-1-9,0 1-3,6-1 0,-6-4 0,0-6-4,-6 1-8,6 0 11,1 0-11,-7-1 8,1-4-8,-6 5 0,5-5 0,1 0-10,5 0-9,0-5-1,-6 0-1,6 0-146,0 0-29,-10 0-5,21 0-2</inkml:trace>
  <inkml:trace contextRef="#ctx0" brushRef="#br0" timeOffset="3294.53">1294 833 1868,'0'0'41,"0"0"9,0 0 2,0 0 0,0 0-42,0 0-10,5-9 0,12 4 0,-17 5 73,5-5 13,6-5 2,6 5 1,-1 0-71,1 1-18,-1-1 0,1 5 0,-1-5 0,0 0 0,1 0 0,-1 0 0,6 0 0,-5 5 0,-1-9 0,1 4 0,-1 5-150,-5-5-34,6 5-6,-1-5-2</inkml:trace>
  <inkml:trace contextRef="#ctx0" brushRef="#br0" timeOffset="3612.94">1502 531 1836,'0'0'40,"0"0"9,0 0 2,0 0 0,0 0-41,0 0-10,0 0 0,0 0 0,0 0 66,0 0 11,0 0 3,0 15 0,6 0-50,-1-1-10,-5 1-1,6 4-1,-6-4 14,5 9 2,1-4 1,-6-1 0,5 6-25,1-6-10,-6 5 8,5-4-8,1-1-10,-6 1-7,5-5-2,-5-1 0,6 1-142,-1-5-29</inkml:trace>
  <inkml:trace contextRef="#ctx0" brushRef="#br0" timeOffset="4077.9">1793 531 633,'0'0'28,"0"0"6,0 0-34,11 0 0,-11 0 0,16-9 0,-5 4 276,0 0 48,6 0 9,-6 0 3,0 0-184,0 0-37,0 5-7,-11 0-2,0 0-36,0 0-7,0 0-2,11 0 0,-11 0-3,11 5-1,-6 10 0,1-1 0,-6 1-72,-6 0-14,1 4-3,-1 1-1,1-1-6,-1 1-1,1-6 0,-1 6 0,1-1-19,-1-9-4,6-10-1,-5 15 0,5-6-11,0 6-2,0-15-1,5 15 0,-5-1 21,6 1 4,-6-5 1,11-1 0,-11-9 35,5 10 7,-5-10 2,11 10 0,0 0 20,-5-6 5,-6-4 1,16 5 0,0 0 18,1 0 3,-1 0 1,1 0 0,-17-5 10,16 0 2,1 10 1,-1-6 0,1 1-1,-1 0 0,-16-5 0,0 10 0,6 9-4,-1-4 0,-10 0-1,-1-1 0,6 1 14,-11 4 3,0-4 1,-5 5 0,-1-11-27,1 6-6,-6-5 0,0 4-1,0-4-11,0 5-1,6-10-1,-6-1 0,-6 11-18,6-5 0,0-5 0,0 0 0,6-5-60,0 0-7,-6-5-1,11 0-1115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50:55.721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-2 0 1911,'0'0'84,"0"0"19,0 0-83,0 0-20,0 0 0,0 9 0,0 1 123,6 5 20,-1-6 4,1 6 1,-1 0-63,-5 4-12,11 1-2,-6 4-1,1 0-30,-1 6-5,1 4-2,-1 5 0,6-5-17,-11 0-3,6 0-1,-6 0 0,5-9-12,1-1 0,-1 0-9,1-4-836,5-6-167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5:33.703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170 239 748,'-5'-4'67,"-6"4"-54,-5-5-13,5 5 0,0-5 200,5 0 36,-5 0 8,0-5 2,0 10-168,11 0-34,0 0-6,0 0-2,0 0-4,0 0 0,0 0-1,0 0 0,0 0-23,0 0-8,0 0 0,17 0 9,-1 5-9,6 0 0,-5 0 0,4 0 0,1 0-9,6 4 9,-1 1 0,6-5 0,6 5 0,-1 0 0,0-1 0,1 1 0,-1 5 0,6-6 0,0 1 0,-6 0 0,6 5 0,5-6 0,6 1 0,-11 5 0,6-1 0,4-4 12,12 5 0,-11-6 0,-6 6 14,6-5 2,11 0 1,0-1 0,0 1-6,-6-5-2,6 10 0,0-11 0,5 6-5,-5 0-2,-1-5 0,1 0 0,17 0-14,-12 4 8,0-9-8,-11 0 0,12 5 8,-6-5-8,5 0 0,-11 0 9,-5 5-9,5 0 0,12-5 0,-7 0 8,-10 5-8,6 0 0,4-5 0,7 5 0,-6-5 0,-12 0 0,1 4 0,0-4 0,-6 0 0,-5 5 0,-5-5 0,-1 5 8,0-5-8,-5 0 0,-5 0 0,-1 0 0,6 0 0,-11 0 0,0 0 0,0 0 8,0 0-8,-6 0 12,1 0-12,-1 0 12,-5-5-1,0 5 0,-11 0 0,0 0 0,0 0-11,0 0 12,0 0-12,0 0 12,0 0 0,0 0 1,0 0 0,-11-9 0,-5 4-2,5-5-1,-11 0 0,0 0 0,0 1-10,-5 4 0,-1-5 0,1 0 8,-1 1-8,-10-1 0,-1 5 0,1-5 0,0 0 0,-6 6 0,-6-6 0,1 0 0,11 5 0,-17-5 12,0 6-12,-5-1 12,5-5-2,-5 0 0,10 0 0,-5 6 0,-5-1 0,5-5 0,6 10 0,-6-10 0,-11 5-10,0 0 12,1 1-12,15 4 12,6-10 0,-11 5 0,-10 0 0,4 5 0,12-5-12,0 5 0,-17-5 0,11 0 0,0 5 0,6-4 0,-6 4 0,-5 0 8,-12-5-8,12 5 0,16-5 0,-11 5 8,-16-5-8,5 5 0,11-5 0,6 0 8,-6 5-8,0 0 0,6 0 9,-6 0-9,6-5 9,5 5-9,-11 0 12,11-5-12,0 5 10,0 0-10,1-4 8,4 4-8,1-5 10,-1 0-10,-4 5 12,4-5-12,12 0 9,-6 5-9,0-5 0,5 0 9,7 0-9,-1 1 0,0-1 0,5 5-11,1-5 19,-1 0 3,12 0 1,-6 0 0,0 0-12,0 5 10,11 0-10,0 0 10,0 0-10,0 0 0,-6-9 0,6 9-11,17-10 11,-6 0-13,5 0 5,6 5 8,6 1-12,-1-1 12,6 0-10,5 0 10,6-5-9,0 5 9,5 0-8,1 5 8,5-4 0,0-1-8,-1 0 8,7 0 0,4-5 0,1 0 0,6 1 0,-1-1 0,-5 10-8,10-5 8,7-5-8,-6 5 8,-1 1 0,1-1 0,0-5 0,0 5 8,-6 0-8,0 0 0,1-4 0,-1 9 0,6 4-8,-6-4 8,-11 0-8,1 5 8,4 0 0,-4 0 0,-12-5 9,0 5-9,1 0 0,-6-5 0,-1 5 0,-10 0 0,0-1 0,-5 1 0,10-5 0,-5 5 0,-11 0 10,5 0-10,6 0 8,-5 0-8,-1 0 8,-16-1-8,0-4 0,0 5 8,5-5-8,-5 0 12,-11 0-12,0 0 12,0 0 8,0 0 3,0 0 0,0 0 0,-22 5-12,6 0-3,16-5 0,-22 5 0,-11 0-8,6 0 10,5 0-10,-6-1 10,-4 6-10,4-10 0,-5 5 0,6 0 0,-1 0 0,-10-5 0,-11 5 0,5 0 0,5-5 0,-10 0 8,-6 0-8,0 0 0,0 4 0,6-8 8,0 4-8,-6 4 0,-5 1 0,-1 0 8,6 0-8,1 0 0,-7-5 0,1 0 0,0 0 0,5 0 0,-6 0 0,1 5 0,0-5 8,-1 0-8,1 5 0,0 0 12,-6-5-12,6 4 12,-1 1-12,7-5 0,-1 0 0,0 0 0,5 0 0,1 0 0,5 5 0,-5-5 0,5 0 0,6 0 0,-6 0 0,11 0 0,5 0-8,1 0 8,0 0-10,5-5 10,0 0-48,5 1-3,12 4-1,-1-5-742,1-5-149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5:39.736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526 226 1202,'-16'-5'53,"16"5"11,0 0-51,0 0-13,-11 10 0,11-10 0,0 0 15,0 0 0,0 0 0,0 0 0,-6 10-15,1 0 0,5-10 0,0 0 0,0 0 0,-11 9 0,5-4 0,1 5 0,-1 0 0,6-10 0,-11 5 11,0 0-11,6 4 15,-6-9-4,0 5-1,0 0 0,0 0 5,0-5 1,-5 5 0,-1 0 0,1-10 0,5 5 0,0 0 0,0 0 0,-6 0 5,6 0 2,-5 0 0,5-5 0,0 0 14,-5 0 3,5 0 1,0 5 0,0 0-9,0 0-3,0-5 0,0 1 0,0-1-9,0 0-3,0 0 0,5 5 0,-5 0-17,6 0 0,5 0 8,0 0-8,0 0 0,0 0 0,0 0 0,0 0 0,0 0 0,0 0 8,0 0-8,0 0 0,0 0 10,16 5-10,1 5 8,-1-6-8,1 1 16,5 0-1,5 5-1,-5-5 0,0 5-3,5-1-1,1-4 0,-6 0 0,5 5-10,1-5 0,4 4 0,-10-4 8,6 0-8,-6 5 0,5-5 0,-5 0 8,0 4 4,-6-4 0,1 0 0,-6 0 0,5 0 8,-16-5 1,0 0 1,0 0 0,0 0-3,0 0-1,0 0 0,0 0 0,-5 5 1,-1 5 0,-5-6 0,-5 1 0,0 5-8,-6-5-2,0-5 0,-6 5 0,1 0-9,-1-5 0,1 0 0,-6 0 8,6 0-8,-1-5 0,1 5 0,-1-5 0,1 5 0,0 0 0,5-5 0,-6 0 8,1 0 0,10 0-8,-5 5 12,6-4-4,-1-1 7,7-5 1,-1 5 0,5 0 0,1 0 0,-1-4 0,6-1 0,0 5 0,11-5-16,-5 0 0,5-4 0,-1 4 0,7-5 0,5 6 0,-6-6-12,6 0 12,0 6-8,0-6 8,0 5 0,5-4 0,-5 4 0,6 0 0,-1-4 0,1 4 0,-6 0 0,0 5 0,5 0 0,-5 0 0,0 5 0,-6-4 0,1-1 0,-1 5 0,1 9 0,-6-9 0,-11 0 0,0 0 0,11 15 0,-11-15 0,0 0 0,5 10 0,-5 4 8,-5 1-8,-1 0 0,1-1 0,-12 1 0,1 0 0,-1-1 0,-5 1 0,0-1 0,0 1 0,1-5 0,-7 4 0,6-4 0,0-5 0,0 0 0,-5 0 0,5 5 8,5-10-8,-4 0 0,-1 0 0,0 0 12,5-5-3,1 0-1,-1 0 0,1 0 2,-1 0 0,12-5 0,-1 6 0,-5-6-10,6 5 0,5 5 0,0 0 8,0 0-8,0 0 0,0 0 0,0 0-11,16-5 11,-5-5-12,6 5 12,-6-4-12,5 9 12,6-5-8,-5 0 8,5 0-8,-6 0 8,6 0 0,0 0 0,0 1 0,5-1 0,-5 0 0,0 0 0,0 0 0,0 5 0,0 0 0,0 0 0,0 0 0,-6 0 0,1 0 0,-6 0 0,0 5 0,5-5 12,-16 0 5,0 0 1,0 0 0,0 0-18,0 0 0,0 0 8,0 0-8,-16 10 0,5-5 0,0-5 0,-6 0 0,1 4 0,-6-4 0,5 0 0,-4 0 0,-1-4 0,5 4 0,-5-5 0,0 5 0,0 0 0,6 0 0,-1 0 0,1-5 0,0 0 0,-1 0 0,6 0 0,6 5 0,-6-10 0,5 6 10,6 4-10,-5-5 8,-6 0-8,11 5 0,0 0 0,0 0 8,5-10-8,-5 10 0,0 0 0,0 0 0,17-5 0,-1 5-11,-5-5 11,6 0-8,-7 5 8,7 0 8,5 0-8,-6 5 11,6-5-11,0 5-11,0-5 3,-5 0 0,-1 10 8,6 0 11,-6-1-3,1-4 0,-6 0-8,0 5-11,0 0 3,5-1 0,-10 1 8,-1 5 11,-5-5-3,6-1 0,-1 1-8,-5-10 0,-5 10 0,-6 4 8,0-4-8,-6-5-11,6 5 3,-5-5 0,-6 0 8,11-1 0,-11-4 0,6 0 0,-6-4 0,0-1 8,0 0-8,-6-5 0,6 5 0,0-5 8,-5-4-8,5 4 0,0 0 11,0 1-3,0-6 0,6 0 0,-6 6 1,5-1 0,1-5 0,5 1 0,0 4-9,0-5 12,6 5-12,-1 1 12,1-6-12,5-4 0,5 4 0,6 0 8,0 1-8,0-1 0,0-4 0,11 4-11,0 0 11,0 1-8,0-1 8,5 5-8,1 1 8,5-1-8,-6 0 8,6 10-8,5 0 8,-5 0 0,-5-5 0,4 10 0,-4 0 0,-1 5 0,1-1 0,-6 6-8,0-5-1,-11 0 0,5 4 0,0 1 0,1 4-3,-12-4 0,6 0 0,-11-1 0,6 6 12,-6-6-8,0 1 8,-6 0-8,-5-1 8,6-4 11,-6 5-3,0-6 0,-5-4-8,-1 5 0,17-10 0,-22 5 0,-5 0 0,5 0 0,0-1 0,5 1 0,-5-5 0,1 0 0,4 0 0,1 0 0,-1-5 0,1 5 8,-1-4 0,6 4 0,11 0 0,0 0 0,-11 0 0,0-5 0,0-5-8,6 5 0,5 5 9,0 0-9,0 0 0,0 0 0,5-10 0,-5 1 0,6-1 0,-1 0 0,6-5 0,0 6-12,6-1 12,-1 0 0,6-4 0,-5 4-8,5 5 8,-1 0 0,-4 0 0,5 0 0,-22 5 0,0 0 0,22 0 0,-22 0 0,0 0 0,22 0 0,-22 0 0,22 10 0,-22-10 0,11 10 0,0 0 0,-11 4 0,0-4 9,-11 5-9,0-1 12,-6 1-12,6 4 0,-11-4 0,6 4-12,-6-4 3,0-5 9,0 0-12,0-1 12,-5 1-12,-1-5 12,6 0 0,-5-5 0,5 0 0,0 0 12,0 0-1,0-5-1,0 5 0,6-5 6,-1 5 2,6-5 0,0 0 0,0 0 2,6-4 1,-1 4 0,6 5 0,0 0-21,0 0 9,0-10-9,6 0 0,-1 1 0,6-1 0,6 5 0,-1 0-9,-5 5 9,11 0-12,0-5 12,0 5-12,0 0 12,5 0-10,1 10 10,-6-5-10,0 0 10,5 0-8,1 4 8,-1 1-8,0 0 8,1 4-8,-6-4 8,-6 0-8,1 5 8,-6-6 0,5 1 0,-5 0 0,-5-5 0,-1 4 0,-5-9-9,0 0 9,0 0 0,0 0 0,0 0 0,0 0 0,0 0 0,-5 10 0,-12-10 0,6 0 0,0 0 0,-5-5 0,-6-4 0,0 4 0,5 0 0,1-5 0,-6-5 0,0 6 0,0-6 0,6 5 0,5-4 0,0 4 0,0-5 0,-6 1 8,12-1-8,-6 5 0,5-4 0,1-1 0,5-4 0,5-1 0,1 5 0,-1 1 0,6-1 0,0 1 0,0-1 0,11 5 0,-5-4-8,5 4 8,-1 0 0,7 5 0,-6 5-9,5 0 9,1 10 0,5-5 0,-6 5-8,0 4 8,1-4 0,-6 5 0,5 4 0,-5-4 0,-5 9 0,5-4 0,-6-1 0,0 1 0,1 4 0,-6-9 0,0 4 8,0 1-8,-6-1 0,1-4 0,-6 4 0,0-4 0,0 4 0,-6-4 0,6 0 0,-5 4 0,-6-4-17,0-1 0,0 1 0,-6 0 0,-4-6-95,4 1-20,-5-5-3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5:43.592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677 508 864,'0'0'38,"0"0"8,0 0-37,0 0-9,0 0 0,-5 10 0,-1 0 130,6-10 24,0 0 5,-5 14 1,-1 1-118,6 0-23,0-15-5,-5 9-1,5-9 6,-6 20 1,1-10 0,-1 4 0,-5 1-20,6 0 0,0-1 8,-1 1-8,-5-1 0,0 1 0,6 0 0,-6-1 0,0 6 0,0-6 0,0 1 0,0-5 0,0 0 0,0-6-11,-6 6 2,6-5 0,0-5 9,0 0 11,1 0-3,-1-5 0,5 0 6,-5-4 1,6-6 0,5 0 0,-6-4-4,6-6-1,0 6 0,6-5 0,-1-6 7,6 1 2,-5 0 0,10 0 0,0 4-3,1-4-1,5 0 0,0 4 0,5 1-2,1 0 0,-1-1 0,0 1 0,-5 4-13,6 6 0,-1-1 0,6 5 0,-5 1 0,4 4-13,-4 5 2,-1 0 1,1 14-6,-6-4-2,0 5 0,-6 4 0,1 6 31,-1-1 7,-11 0 0,6 10 1,-5 1-21,-6-1 0,0 5 0,-6 0 0,1 0 15,-6 5-2,0-5 0,-11 4 0,0-4-5,-5-4 0,-1-1-8,-10-5 12,5 0-12,0-4 0,6-6 0,-6 1 0,-11-6 10,5-4-1,1-5 0,5 0 0,-5 0 14,5-10 2,0 0 1,0-5 0,0 0 4,6 1 1,-6-6 0,11-5 0,0 6-11,0-6-1,6-4-1,5 0 0,-11-1-4,16 1-1,1-5 0,-1-1 0,6-4-4,6 0-1,-1-10 0,12 5 0,-6 5-8,11 0 8,0-5-8,5 5 8,0 0-8,1 9 0,-1-4 0,6 10 8,11-1-8,-6 1 0,1 4 0,-1 5 0,1 5 0,-1 0 0,0 5 0,1 5 0,-1 5 0,0 0-11,1 0 11,-6 4-8,-6 1 8,-5 4 0,0 1 0,0-1 0,-6 6 0,-5-1 0,-5 0 0,-1 1 0,1-1 8,-12 1-8,1 4 8,-1 0-8,-5-5 8,-10 6-8,4-1 10,-10-5-10,5-4 0,-6-1 0,-5 6 0,0-11 0,-5 1 0,5 0 0,0-11 9,-5 1-9,-1-5 10,-4-5-10,10 1 12,0-6-12,0-5 15,5 1-4,1-1-1,5-5 0,0-4-2,6 5 0,-1-6 0,6 1 0,0-1-8,6 1 12,-1 0-12,6-1 12,0 1-12,6 0 8,5 4-8,0-4 8,5-1-8,6 1 0,0 0 0,6 4 0,4 1 0,7-1 0,-6 5 0,11 1 0,-6-1 0,0 5 0,1 1 0,5 4 0,0 0 0,-6 5 0,0 0 0,1 10 0,-6-1 0,0 6 0,-6 9 0,0 1 0,1-1 0,-6 1 0,-6 9 0,-5 5 0,0 0 0,-5 5 8,-1-5-8,-5 4 8,0 1-8,-11 0 12,0 0-12,0 5 12,-11-5-12,0 0 0,-11-1 0,0-4-11,-5 0 20,-6 0 4,0-4 1,0-6 0,1-5-14,-7 1 0,1-11 0,5-4 0,-5-5 9,5-5-1,-6-10 0,7 0 0,4-4 4,1-6 1,5-4 0,0-1 0,0 1-5,6 0-8,5-10 11,0 4-11,5-4 11,1 0-11,5-10 10,5 0-10,1 0 0,10-4 0,1-11 0,5 6-10,5-1 10,1 5 0,5 0 0,5 1 0,6-1 0,0 10 0,0 0 0,5 5 0,1 0 0,4 4 0,1 6 0,6 0-8,-12 4 8,6 6 0,-6 4 0,12 5-8,-6 0 8,5 10-8,-5 0 8,0 0-8,-6 9 8,0 1-10,-5 0 10,0-1-10,-5 6 10,-6 4 0,0 0 0,0 1-8,-6-1 8,-5 1 0,0-6 0,0 5 0,-6 1 8,-5-1-8,0 1 10,0-1-10,-11-5 9,6-4-9,-6 5 8,0-6-8,-11 11 8,0-11-8,0 1 8,-5-1-8,-6 1 0,-6 0 0,-10-6 0,5 1 0,6 0 0,-6-5 0,0 0 0,-5-5 8,5 0 0,0 0 0,-5-5 0,10 0 0,1-5-8,5 0 0,0-9 0,0 4 0,6 1 0,5-1 0,0-4 0,5 4 0,6-9 0,0-1 0,0 1 0,6-1 0,5 1 0,5 0 0,6-1 10,0-4-10,6 5 0,-1-1 0,6 1 0,0 4 0,6-4 10,5 5-10,5-6 8,6 6-8,0 4 0,0 0 0,-1 1 0,-4-1 0,5 10 0,0-4 0,-1-1 0,1 5 0,-5 5 0,-6 0 0,-1 10-14,-4-5 5,-1 4 9,1 6 0,-6 4-9,-6 1 9,-5 4 0,6 6-11,-6-1 11,-6 10-8,-5 0 8,0 0 0,-5 10 0,-1-1-8,-5 1 8,-5 5-12,-6-6 12,0 6-12,-11-5 0,0-5-1,0 0 0,-11-5 0,6 0 13,-6-5 0,0-5 0,0 0-9,-11-9 9,6-1 16,0-4-4,-1-5-1,1 4 2,5-14 1,-5 0 0,5-10 0,5 1-1,-4-1 0,10-10 0,-6 6 0,1-11-4,10 6-1,-4-10 0,10 4 0,-6-9 4,12 0 0,-1 0 0,6-5 0,0 5-12,11-10-17,6 5 4,-1 5 1,6-5 12,6-5 10,-1 5-2,6 5 0,6 5-8,-1-6 0,0 6 0,6-5 0,-5 10 0,10-1 0,-5 1 0,5 9-11,1 1 11,5 4 9,-1 0-1,7-4-8,-1 4 8,-5 5-8,0 0 0,0 5 0,5 0 0,1 5-16,-12 0 4,0 0 0,-5 4 12,6 6 16,-12 0-3,0 4-1,-5 6-12,0-1-18,-5 5 4,-1 0 1,1 1 21,-12 4 4,1 0 0,-1 0 1,-5 5-13,-5 5-16,-1-10 3,-10 5 1,5-5-7,-6-5-1,-10 1 0,-1-1 0,1-5 20,-11-4 0,-1-6 0,-5 1 0,11 0 0,-10-6 16,4 1-4,-10-5 0,5-5 7,-5 0 1,5-5 0,0 0 0,0-4-20,0-1 0,11-10 0,-5 1 0,5-1 0,6-9 0,-6 0 0,5 0 0,6-1 0,6 1 0,-1-5 0,6 5 0,0-1-22,11-4-8,6 0-2,-1 0 0,1 0 52,10 0 9,1 0 3,5 0 0,0 9-32,11-4-15,-1-5 2,1 5 0,6 4 21,-1 1 4,11-1 0,6 1 1,6 5-13,-1-1 0,-5 5 0,-6 1 0,17 4 0,-11 5 0,0 0 0,-11 5 0,5 0 0,-5 10 0,0-5 0,0 5 0,-6 9 0,0-4 0,1-1 0,-6 11 0,-1 4-19,-4 0-3,-1-4-1,1 9 0,-12-5 23,1 10-11,-6 0 11,0 5-8,-11-5 8,0 10 0,-6-5 0,-5 4 0,-5 6 0,-1 0 0,-10-6 0,-1 1-8,1-5-1,-6 0 0,-5-5 0,-1-5 0,-5 0 9,1-10 0,-7 1 0,-5-1 0,1-4 0,-1-11 8,0 1-8,-6-5 11,7-10 2,-1 5 1,0-10 0,6 1 0,5-1-1,5-5 0,1-4 0,5 4 0,0-4-13,6-6 0,5 1 0,0 0 0,0-11 0,5 6 0,12-10 0,-6 0 0,11-10 0,0 1 0,11-1 0,-6-5 0,12 6 0,5-1 0,-6 5 0,12 0 0,-1 0 0,12 5 0,-7 5 0,12 0 0,6 0 0,-1 9 0,-5 6 0,5-1 0,1 6 0,4-1 8,1 5-8,-5 6 12,-6 8-20,5 1-5,-5 5-1,0 5 0,-6-1 2,0 11 1,-5-6 0,0 6 0,0 4 11,-5 5-13,-7 5 5,1 5 8,0-5 0,-5 5 0,-12-5 0,-5 9 0,-5 1 0,-1 5 0,-5-5 0,-5-1 8,-6-4-8,-5-5 0,-1 0-10,1-10 10,-6 1 0,-6-6-9,-4 0 9,-1-9 0,-6 0 0,-10-6 0,0 1 0,-1-10 0,1 0 0,5-5 12,-5 0-4,0-4 0,10-6-8,-5 5 11,11-9-11,6 4 12,-6 1-12,11-6 10,0 1-10,0-1 10,6 1-10,5-1 12,6-4-12,-1-6 12,12 1-12,-1 0 0,1 0 0,10 4 0,6-4 0,0 0 0,0 0-9,11-1 9,6 1 0,-7 0 0,12 9-8,0-4 8,0 9 0,11-4 0,0 9 0,5 0 0,-5 1 0,11 4 16,-6 0-4,6 5 0,-5 0-12,-1 5 0,-5 0 8,0-1-8,0 11 0,-6-5-13,-5 4 2,-6 1 1,1 5 10,-6-1 0,0 5 0,-6 1 0,-5-6 0,-6 11 0,1-1 0,-6 0 8,-6 0-8,1 1 0,-6-1 0,-5 0 8,-12 0-8,1-4-10,-6-1 10,-6 0-13,-4 1 13,-7-6-12,-5-4 12,0 0-12,-5-6 22,5 1 5,0-5 1,1 0 0,10 0-16,-6-5 0,7 0 0,4-10 0,6 5 20,0 0-3,6-9 0,5 4 0,0 0-4,0 0-1,6 1 0,10-6 0,-5 0-12,6 1 0,5-6 0,0 1 0,11-1-11,0 1 11,5-1-10,1-9 10,4 0 0,12 4 0,-5 6 0,5-1 0,5 1 0,11-1 0,-5 1 0,6 4 0,-6 5 0,-1 1 0,7-1 0,-1 5 0,-5 0 0,5 5 0,-5-5 0,0 10 0,-5 5 0,-1 0 0,-5 4 8,0 1-8,-6 0 0,-5-1 0,0 11 8,-6 4-8,1 0 0,-12 5 0,6 0 0,-11 0 0,0 5 8,0 0-8,-11-4 0,0 4 0,-5 0 0,0-5 0,-12 5 0,1-5 0,-6 0 0,-6-5-12,-4 0 12,-1 1-12,-6-1 12,1-10 0,0 1 12,-1-5-12,1-11 11,-1 1-11,1-5 10,11 0-10,-1-5 14,1-4-3,5-1-1,11 0 0,-5-4-10,5 4 0,5-5 0,6 1 0,0-6 0,6 5 0,-1-9 0,1 5 0,5-1-10,11-4 10,-6 4-13,12-4 5,-1-1 8,6 1-10,6 0 10,5 4-10,-1 1 10,12-1 0,0 1 0,6 4 0,-1 0 0,0 1-8,12 4 8,-7 0 0,-4 1 0,-1 4 0,1-5 0,-1 10 0,-5 0 0,0 0 0,-11 0 0,5 5 0,0 0 0,-10 4 0,-1-4 0,1 0 0,-12 5 0,6 5 0,-11-6 0,0 6 0,0 0 0,-11-1 8,5 1-8,-10-1 0,-1 1 10,-10 0-2,-1-1-8,1 6 12,0-6-12,-12 1 11,6-5-11,-11 4 10,0-4-2,6 0 0,-17-5 0,11 0 0,-11 0 5,6-5 1,-6 0 0,6 0 0,-6-5-6,5 5 0,17-5-8,-5 0 12,-6 0-12,11 0-8,6-5 8,-1 1-13,1-1 13,5 0 0,0-4 0,5-1 0,1 0 0,5 1 0,5-6 0,6-4 0,6-1-8,-1-4 8,1 0 0,5 0-9,-6 4 9,12-4 0,4 0 8,1 9-8,0 1 0,0-1 0,0 6 0,0-1 0,5 5 0,-5 1 0,-5 9 0,5-5 8,-6 0-8,0 5-15,-5 0 4,0 0 1,0 0 10,0 5 0,-5 0 0,-6-1-8,0 6 8,-6 5 0,1-1-9,-6 1 9,5 0-10,-5 4 10,-11 1-13,0-1 5,-5 6 8,-1-1-10,-10 0 10,5 1-10,-6-1 10,1 0-12,-6 1 12,0-11-12,0 1 12,-5 0 11,0-6-3,-1 1 0,-5-5 11,11-5 1,6 0 1,-1 0 0,1-5-13,0 0-8,5 5 10,5-5-10,-5-4 0,6 4 8,10 0-8,1 0 0,-1-5 0,1 1 0,-1 4 0,6 5 0,6-10-8,-1-5 8,6 1 0,0-1 0,6 0-73,-6-4-8,-6-5-2,6-6-1140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5:48.294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494 494 1836,'0'0'81,"0"0"17,-11 0-78,0 0-20,11 0 0,0 0 0,0 0 28,0 0 1,0 0 1,0 0 0,0 0-6,0 0 0,0 0-1,0 0 0,0 0-23,0 0 0,0 0 0,0 0 0,11-5 0,-11 5 0,16-5 0,-16 5-12,0 0-16,0 0-3,11 5-1,-11-5 0,0 0-6,0 0-2,6 15 0,-6-15 0,0 0 28,-17 5 12,6 0-10,0 0 10,-5-5 0,-1-5 8,1 5 1,-1-5 0,1 0 23,-1 0 5,1-5 1,-1 1 0,1-1 1,5-5 0,0 5 0,6-4 0,-6-1-13,5 1-2,6-1-1,0 5 0,6-4-10,-1-1-1,1 5-1,5 1 0,11-6-11,-6 5 0,6 5 0,11-4 0,-6-1-12,1 5 12,-1-5-10,1 5 10,10 0-20,6 1 3,0-1 0,-6 5 0,0 0 9,-5 0 8,6 5-12,-6-1 12,0 1-12,-6 5 4,0 0 8,-5 0-13,-5 4 13,-1 1 0,1 4 0,-6 1-9,-6 4 17,1-4 4,-6-1 1,0 5 0,-6-4 3,1 4 0,-6-4 0,0-1 0,-6-4-8,-5 0-8,6-1 11,-6-4-11,-6 0 11,1-1-11,0-4 10,-6 0-10,-6 0 23,6-5-2,-5 0 0,5-5 0,0 0 2,0 0 0,-5 1 0,0-1 0,-1-5-4,6 0-1,6 5 0,-1-4 0,1-1 2,5 0 0,0-5 0,11 1 0,0-1-12,0 5-8,6-4 12,5-6-12,0 6 0,11-6 0,0 1 0,5 4 0,6-9 0,0 4-9,5-4 9,12 4-12,-1-4 12,1 5 0,-6-1 0,-1 5-8,7 6 16,5-1 3,-6 5 1,-5 5 0,0 5-21,5 0-4,-10 5-1,5-1 0,-11 6 14,-1 0 0,1 4 0,-5 1 0,-1 4 0,-5-5-9,-5 6 9,5-1-8,-11 0 8,0-4 0,0 4 0,-6-4 0,1 4 0,-6-4 0,-6-1 0,1 1 0,-12-1 0,1 1 0,-6-1 0,-5-4-8,-1 4 8,1-9-8,0 0 8,-6 0-8,-6-1 24,6-4 4,-5 0 2,5-5 0,0-5-14,6 0-8,0-4 8,-1-1-8,12 0 23,-1 0 0,1-4 0,5-1 0,6 0-12,5 1-3,0-1 0,0 1 0,11-1-8,0-5 0,5 1 0,1 4 0,5 1 0,5-1 0,11 0 0,1-4-11,10-1 11,1 1-8,-1-1 8,6 1-8,11 4 8,-6 1 0,0-1 0,1 5-8,-1 1 8,6 4 0,-11 0 0,5 5-8,-5 5 8,-5 0 0,-1 0 0,0 4 0,-5 1 0,-5 0 0,-6 4 0,-1 1-8,-10 4 8,6-4 0,-6 0 0,-6 4 0,1-4 0,-12 4 0,1 1 0,-6-6 0,5 6 0,-10-1 0,-6 1 0,-5-5 0,-1-1 0,-10 1 0,-1-1 0,1 1 0,-11-5 0,5-5 0,0 0 0,-5-1 0,-6-8 0,-6 4 14,1-10-3,5 0-1,0-5 13,6 1 2,0-6 1,5-4 0,0 4-7,6 1-2,5-1 0,5 1 0,1-1-17,10-4 0,-5 9 8,11-4-8,0-1 0,6 1 0,5 4 0,0 1 0,5-6 0,6 1 0,6-1-13,5 1 5,0-1 8,5 1-13,12 4 5,-1 1 8,11-6-11,1 5 11,5 6-8,-1-1 8,1 5 0,0 0 0,-6 5 0,1 0 0,-1 10-8,-5 0 0,0 4 0,0 6 0,-11-6-3,0 6 0,-6-1 0,0 6 0,-10-1 2,-1 1 0,-5-1 0,0 0 0,-5 1 9,-1-1 0,-5 0 0,-5 1-8,-1-1 8,1 0 0,-12 1 0,1-1 0,-6-4 0,0 4 0,-5-9 0,-6 4 0,0-4 0,-6 4 0,-5-9 0,1 5 0,-1-10 0,0 4 9,-5-9-1,-1 0-8,6 0 15,-5-5-4,0 1-1,10-6 0,1 0 2,5-5 0,0 1 0,11 4 0,0-5-4,6 1-8,-1-1 12,6 1-4,0-1-8,6-5 12,5 1-12,5 4 12,6-4-12,0-1 0,6 6 0,10-11-11,0 6 11,6-6-10,6 1 10,10 0-10,11 4 10,-5 1 0,-5-1 0,5 1 0,-1 4 0,1 1 8,0-1-8,0 5 0,0 5 0,-6-4-8,0 4 0,-5 10 0,-5-1 8,-1 6 0,-5 0 0,-6 5 0,-5-1 0,0 1 0,-5 9 0,-1-4 0,-10 4 0,-1 0 0,-5 1 0,-5-1 0,5-4 0,-11 4 0,0 0 0,-11-4 0,5-1-9,-10 1 0,-1-1 0,-4 1 0,-7-6 9,1 1 0,-6-5-9,0 0 9,-11-1 0,6 1 0,0-10 12,-6 0-4,0-5 10,0-5 2,0 1 0,6-6 0,-1 0-1,12-4 0,0 4 0,5 1 0,11-6-11,0 6-8,5-1 9,1 0-9,10 1 0,-4-6 0,10 6 0,5-1 0,6-5 0,5 6 0,6-1-11,11-4 11,6 4-15,5-4 5,10-1 1,1 6 0,0-1 9,5 5 0,1 0-9,-1 1 9,6-1 0,-6 5 0,-5-5-9,5 1 9,-10 4 0,-1 0 0,-5 0 0,0 5 0,-11-10-9,5 10 9,-11 10-13,1-10 5,-12 5 8,1-5-12,-1 5 12,-10 4-12,-1 1-15,-10 5-3,-6-1-1,0 1 0,-6 0 31,-5 4 0,-5 1 0,-6-1 0,0 1 8,0 4-8,0-9 0,-5 4 0,0-4 16,-6-1-4,5-4-1,-5 0 0,1 0 10,-1-6 3,5 6 0,6-5 0,6-5-6,0 0-1,-1-5 0,6 5 0,6-5 0,-6 0 0,5 5 0,6-4 0,0-1-2,11 5-1,0 0 0,0 0 0,0 0-14,0 0 0,11-10 0,0 5 0,-11 5 10,11-5-1,6 0 0,-1-4 0,12 4-9,-1 0 0,-5 5 0,11 0 0,0 0 0,-6 0 0,6 5 0,-5-5 0,5 5-12,-6 4-2,0 1 0,-5 5 0,0-6 14,0 6 0,-5 5 0,-1-1-9,-5 1 9,-5-1 0,4 1 0,-4-1 0,-12-4 0,6 4 0,-10-4 0,-1-1 0,0 1 0,-6-5 0,1 0 0,-1-1 0,-5 6 0,-5-10 0,-6 0 0,0 0 0,0-5 0,-5-5 12,-6 0-2,6 0-1,5-5 7,0 0 2,0-9 0,-6 9 0,7-4 2,-7-1 1,12 0 0,-1 6 0,6-11-10,0 5-3,6 1 0,-1-1 0,7 1-8,4-1 0,1 5 0,10-4 0,1 4 0,4-5 0,1 1 0,11-1 0,6 0-14,5 1 5,5 4 1,1-5 0,-1 1 8,0-1 0,1 5-9,-1 1 9,11-1 0,-5 10 0,0-5 0,-5 5 0,-1 0 0,0 5 0,-5-5 0,0 10 0,-5-5 0,-7 4 0,1 6 0,0-1 0,-11 1-12,6 0 12,-12-1-12,1 6 12,-12-1-10,6 1 10,-5-1 0,-6 1-9,-6-1 9,1 1 0,-6-6-9,0 1 9,-11 0 0,6-6 0,-12 6 0,1-5 0,-6-5 0,6 0 10,-12-5-1,6 0 0,1-10 6,-1 0 1,-6 0 0,1 1 0,5-1 0,-5-5 1,5-4 0,5 4 0,7 0-9,-1-4-8,5-1 12,6 1-12,6-1 0,-1 6 0,1-1 0,10-4 0,1-1 0,0 1-9,10-1 9,6 1-8,0-6 8,11 1-13,0-5 5,11 4 8,5 1-12,11-5 12,1 4-12,5 1 12,-6 0-10,6 4 10,0 1 0,0 4-9,-1 0 9,-4 6 0,5-1 0,-6 5 0,-5 5 0,0 5-8,0 0 8,-6 0 0,-5 4 0,0 1-10,-6 0 10,1 9 0,-1 1-14,-11-1 4,1 6 1,-12 4 0,1-5 9,-6 6 0,-6-6 0,-5 5 0,0 1 0,-10-1 0,-1 0 0,-6 0 0,1-4 0,-6-1 0,0 0 0,-5-4 0,-6-6 0,5 1 0,-10-5 0,0 0 0,-6-10 0,5 4 11,7-4-3,-12-4 0,-6-6 6,7 0 1,-7-5 0,12 1 0,-1-6-7,7 6 0,4-6-8,6 1 12,0-1-12,6 6 0,5-6 8,0 1-8,0-6 0,6 6 0,5-1 0,5 1-10,1-1 10,10 1-10,1-1 10,5 1-10,11-1 1,0 6 0,5-6 0,6 10 0,5-9 9,12-1-12,4 11 12,7-6-12,-12 5 12,1 5 0,4 1 0,7-1-8,-6 0 8,-1 5-10,-4 0 10,-1 5-10,-5 0 10,0-1 0,-6 1 8,-5 5-8,0 5 0,-6 4 0,-5 1 0,0-1 0,-5 6 0,-6-6 0,-6 1 0,1 4 0,-6 0 0,-11 1-8,5-1 8,-10 0 0,-6 1 0,0-1 0,0-4 0,-11 4-8,0 0 8,-5-4 0,-12-1-9,7 1 9,-7-1 0,6-4 0,-5 4 0,0-9 0,-6 5 0,-6-10 8,12-5-8,-6 0 12,6 0-1,5-5 0,6 0 0,-1-5 0,6 5-11,6-4 0,5 4 9,0 0-9,6-5 0,-1 0 0,6 1 0,6 4 8,5 5-8,0 0 0,5-10-8,1 0 8,10 0-10,6 1 10,0-1-12,0 0 12,11 0-12,5 1 12,6-6-12,5 5 12,6-4-9,-5-1 9,-1 5 0,0 1-9,6 4 9,-5 0 0,4 5 0,-10 0 0,0 0 0,0 5 0,-6 0 0,-5 0 0,-5 9 0,-1 1 0,-5-6-9,0 11 9,0-1 0,-11 11-9,0-6 9,-11 10 0,0 0 0,0 5 0,-11 5 0,0-5 0,-5 0 0,-1 0-8,-5 0 8,-5 0 0,-1-10-12,-5 1 12,-5-6-12,0-4 12,-6-1 0,5-4 0,1-6 0,-6-9 0,-5 5 0,-1-10 14,1 1-4,-6-6-1,6-5 6,5-9 1,-5-5 0,5-1 0,0 1-6,5-5-1,7 0 0,4 0 0,1 0-9,10-5 0,1 4 0,5 1 0,5 0-11,6 0 11,0 0-8,11-5 8,0 5-12,11 0 4,0 0 0,11 0 0,5-1 8,6 6-12,0-5 12,17 10-12,-7-1 12,12 6 0,-11 4-9,0 5 9,5-4 0,-5 9-9,0 0 9,0 10 0,-6 0-9,0 0 9,1 9 0,-6 1-9,-6 0 9,0-1 0,-5 11-9,0-6 9,-5 5 0,-1 1 0,-10-6 0,-1 1 0,0-1 0,-5 6 0,0-6 0,-11 1 0,0-1 8,-5 1-8,-6 4 0,-6-5 8,-4 1-8,-7 4 0,1-4 0,-6 4 8,0-4-8,-11 4 0,0-4-10,0-6 10,-5 1 0,-6-1 0,-5-9 8,-1 0-8,7 0 18,-1-10-3,-6-5-1,7 1 0,-7-6-4,12 5-1,0-4 0,5-6 0,5 1-9,1-1 0,5 1 0,11-1 0,-5 1 0,5-1 0,5 6 0,12-6 0,-6 5-10,5-4 10,6-1 0,0 1-9,11-5 9,6-1-12,5 6 12,0-6-12,16 6 4,0-1 0,12 6 0,5-6 0,-1 6 8,7-1 0,-1 5 0,6 5 0,0 1 0,-1 4 0,-4 4 0,-1 1 0,-5 0 0,0 0 0,0 5 0,-1 0 0,-4-1 0,-1 1 0,-5 0 0,0 4 0,-6-4 0,-10 5 0,-12-1 0,1 1 0,-1 5 0,-5-1 0,-5 1 0,-6 4 0,0-5 0,-6 11 0,-5-1 0,-5 5 0,-12-5 0,-5 10-8,0-5 8,-5 0 0,0 1 0,-1-6-10,-5 0 10,1-5 0,-1-9 0,0 5 0,0-16 0,-5 6 0,-1-10 12,1 5-1,-1-10 0,7 0 0,4-9-1,1-1 0,10 0 0,-4 1 0,-7-1-10,12 1 0,5-6 9,0 1-9,5-1 0,6 5 0,0 1 0,6-1 0,5-4-8,0 4 8,5-4-8,12 4 8,-1 0-12,6-4 2,11 4 1,-5-4 0,5-1 9,5 1-10,6 4 10,0-4-10,5 4 10,0 0 0,-5 6-9,6-1 9,-7-5 0,7 1 0,-6 9 0,0-5 0,-6 5 0,6 0 0,-6 0 0,1 5 0,-1 5-9,-5 0 9,-11 5 0,5 0 0,-10-1 0,-1 6 0,-5 0 0,0 4 0,0 1 0,-11-1 0,0 5 0,-5 1 0,10 4 0,-5 5 0,-5-5 0,-6 1 0,0-1 0,-6 5 0,1 0 8,-1 0-8,-5-9 0,0-1 9,0-4-9,-5-1 8,0 1-8,-1-6 10,1 6-10,-6-11 10,0 1-10,6-5 12,-6 0-12,0 0 12,0 0-12,0-5 12,0 0-12,0 0 12,0 5 6,6-10 2,-6 5 0,0 0 0,11-5-28,0 0-6,0-5-1,6 5 0,5-4 25,5 4 5,1 0 1,5 5 0,0-15-29,11-4-6,5-1-1,1 1 0,5-6 11,0 6 9,5-1-13,6-4 5,-6 4 8,6 1 0,0-1 0,5 6-8,1-1 8,-6 5 0,5 1 0,-5-1 0,0 5 0,5 0-10,-5 0 10,0 5 0,0 5-9,-6 0 9,6 0 0,-11 5-9,0-5 9,0-1-12,-11 1 12,6 5-12,-6-5 12,0 5 0,-6 4 0,-5 6 0,0-20 0,-11 19 0,-5-4 0,-1 0 8,-5-1-8,0 6 0,-5-6 8,-1-4-8,-4 5 8,-1-10-8,0-1 8,-6 1-8,1-5 11,-6 0-3,0 0 0,-11-5 0,-5-4-8,5-1 8,0-5-8,1 6 8,-7-6-8,1 0-17,0 6 4,5-6 1,0 0-92,6 1-17,-6-1-4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8:52.0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576 0 1886,'0'0'84,"0"0"16,0 0-80,0 0-20,0 0 0,0 0 0,0 0 130,0 0 22,0 0 4,0 0 0,-11 5-67,11-5-13,-11 5-4,11-5 0,-11 9-30,-6-4-6,1 0-2,5 5 0,0 5-2,-6 4 0,-5-4 0,1-1 0,-1 6-32,-6-1 0,1 1 0,-1 4 0,1-4-20,-1 4-2,1-5 0,0 6 0,5-1-3,0 5-1,0 1 0,-6-6 0,12-9 2,5 4 0,-5 1 0,-1-1 0,6 1 10,0-1 2,0 1 1,6-6 0,-1 6 11,1-6 0,-1 6 0,1-5-8,5-15 8,0 9 0,0 6 0,0-15 0,5 10 0,-5 4 0,6-4 0,5 0 0,5 0 15,-5-6-2,0 1 0,0 0 0,11 5 3,-11-5 1,5 0 0,1 0 0,5 4-1,0-4 0,-6 5 0,12 0 0,-12-5-16,6 4 8,-6 1-8,6 0 0,0 0 0,0-1 0,0 1 0,-5 0 0,-6 4 0,5 1-20,6-5 2,-6-5 1,6 0-41,-11-1-8,0 1-2,6-5-707,-6 0-141</inkml:trace>
  <inkml:trace contextRef="#ctx0" brushRef="#br0" timeOffset="530.39">82 673 921,'0'0'82,"0"0"-66,0 0-16,0 0 0,0 0 227,0 0 41,0 0 9,0 0 2,0 0-123,0 0-24,11 0-4,0 4-2,11-8-29,-6-1-5,-5 0-2,6 0 0,5-5-25,0 5-5,5 0 0,6-4-1,0-6-23,0 0-5,5-4-1,-5 4 0,5 1-22,1-1-8,5 0 0,5 6 9,-5-6-9,0 0 0,0 6 0,-6-6 0,6 5-27,0-4-10,0-1-3,0 5 0,-1 1-157,-4-1-32,-1 0-7</inkml:trace>
  <inkml:trace contextRef="#ctx0" brushRef="#br0" timeOffset="765.29">1777 151 1843,'0'0'81,"0"0"18,0-10-79,0 10-20,-6-5 0,6 5 0,0 0 131,0 0 22,0 0 5,0 0 1,0 0-107,0 0-20,0 0-5,6 15-1,-1 0-26,1 4 8,-1 1-8,-5 4 0,0 0 0,6 1 8,5-1-8,-11 5 0,0-4 0,0-1 0,5-4 0,0-6 0,-5 1 0,6-5 0,-6-10 0,5 9 0,1 1-23,-6-10-3,0 0-1,0 0 0,5-15 37,1 6 7,-6-11 2,0 1 0,0-11-19,0 1-9,0 0 1,0-5 0,0 5 16,5-1 3,12-4 1,-12 10 0,-5-5 8,11 4 3,0-4 0,6 5 0,-6-6-11,0 6-3,5 0 0,6 9 0,5-9-9,-5 9-14,-5 0 3,-1 6 1,6-6-43,-5 5-9,-12 5-2,6 5-1019</inkml:trace>
  <inkml:trace contextRef="#ctx0" brushRef="#br0" timeOffset="1167.65">2188 244 2106,'5'-5'46,"6"-5"10,-5 5 1,5-5 3,0 5-48,0-4-12,0-1 0,0 0 0,5-4 98,1-1 18,-6 0 3,0-4 1,-6 4-47,11-4-9,-5-6-1,0 11-1,-5-6-30,-1 6-7,1 4-1,5-5 0,-11-4-24,5 9 0,-5-5 0,6 11 0,-6 4-10,0 0-7,-11-10-2,0 5 0,0 5-21,0 0-4,0 5 0,0 0-1,0 9 13,0 1 4,0 0 0,-5-1 0,-1 6 8,1 4 1,5 0 1,0 1 0,0-6 18,5 6 9,-5 4-1,11 0 0,-5 0-17,5-4-4,0-6-1,5 10 0,1-4 14,5-1 0,-6-4 0,12-6 10,-1-4-10,-5 0 12,0-5-12,6 4 12,-6-4-12,10-5 8,1 0-8,0-9 8,-5-6-32,-1 0-6,6 10-2,-5-14-1038</inkml:trace>
  <inkml:trace contextRef="#ctx0" brushRef="#br0" timeOffset="1353.9">2846-107 2034,'-22'9'90,"22"-9"18,0 0-86,0 0-22,-16 0 0,5 15 0,-6-5 122,1 4 20,16 1 4,-11 5 1,0-1-77,5 5-15,1 1-3,5-1-1,-6 1-22,12-6-4,-6 5-1,11-4 0,5 4-15,-5-4-9,-11-1 10,11 1-10,0-6 0,6 1 0,-1-5-8,1-1 8,-1-9-59,0 5-5,-5-10 0,6 1-1,-1-6-152,1 0-31</inkml:trace>
  <inkml:trace contextRef="#ctx0" brushRef="#br0" timeOffset="1798.38">3202-132 1036,'0'0'92,"-5"10"-73,5 5-19,0-1 0,0-4 201,-6 5 37,1 9 7,5-14 2,5 9-102,-5-4-20,0 4-4,0 1-1,6-1-59,-1 6-12,-5-1-2,11-9-1,-11-1-23,11 1-5,0 0-1,0-1 0,-5 1-8,5-5-1,0-1-8,0-4 12,0 0-4,5 0-8,-5-10 11,0 0-11,0 0 10,0-4-10,0-6 8,0 0-8,0 1 0,-6-1 0,1 5 0,-1-14 0,6 0 0,-5 4 0,-1-9-9,1 0 9,-6 4 0,5 6 0,1-1 0,-1 1 0,-5-6 0,6 11 0,-6 4 0,0 10 0,0 0 0,0 0 0,0 0 8,0 0-8,0 0 15,0 15-3,5-1-1,-5 11 0,11-1-11,-11-4 0,6 4 0,-6 0 0,5 1 0,1-1 0,-1 0 0,1 1 0,-1-11 0,1 6-12,5-10 0,-6 4 1,6-4-54,0 0-11,-6-5-3,6-1-658,0 1-132</inkml:trace>
  <inkml:trace contextRef="#ctx0" brushRef="#br0" timeOffset="2413.47">3740 73 1335,'11'24'59,"-11"-24"13,0 0-58,0 0-14,5 15 0,-5-5 0,0-10 131,6 14 23,-6-14 5,0 0 1,0 0-37,5 5-7,-5-5-2,0 0 0,0 0-30,0 0-7,0 0-1,0 0 0,0 0-8,0 0-1,0 0-1,0-5 0,0-9-28,0-1-6,6 5 0,-6 10-1,0 0-31,-6-9 0,12 4 0,-6 5 0,0 0 0,0 0 0,0-10 0,0 10 0,5-10 0,-5 10 0,0-9 0,0 9 0,0 0-21,0 0-7,0 0-2,11-10 0,-5 0 30,-6 10 0,0 0 0,0 0 0,0 0 0,0 0 0,0 0-8,0 0 8,0 0 0,0 0 0,11 0 0,-11 0 0,0 0 0,0 0 0,0 0 0,0 0 0,0 0 0,0 0 0,0 0 0,0 0 0,11-10 0,-11 10 0,0 0 0,0 0 0,0 0-9,0 0-3,0 0 0,0 0 0,0 0 0,0 0 0,0 0 0,0 0 0,0 0 1,0 0 0,0 0 0,0 0 0,0 0-23,0 0-5,0 0-1,0 0 0,0 0 16,0 0 2,0 0 1,0 0 0,0 0-11,0 0-1,0 0-1,0 0 0,0 0 16,0 0 3,5 10 1,-5-10 0,0 0 1,0 0 0,0 0 0,0 0 0,0 0 4,0 0 1,0 0 0,0 0 0,0 0-9,0 0-2,0 0 0,0 0 0,0 0 7,0 0 2,0 0 0,0 0 0,0 0 10,0 0 11,0 0-3,0 0 0,0-10-8,0 10 12,6-9-12,-6 9 12,0 0 4,0 0 2,5-10 0,-5 10 0,0-10-18,0 0 0,11 1 0,-5 4 0,-1-5 0,6 5 0,0-10 0,0 6 0,5-1 0,-5-5 0,0 6 10,0-1-10,0-5 12,6 1-2,-6 4-1,0-5 0,5 5 6,1 1 1,-6-1 0,5 0 0,-5 0-16,5 1 9,1-6-9,-6 5 8,5 1-8,-5 4-14,6-10 3,-1 5-684,-5-4-137</inkml:trace>
  <inkml:trace contextRef="#ctx0" brushRef="#br0" timeOffset="5956.65">4711-263 288,'0'0'25,"0"0"-25,0 0 0,0-15 0,5 0 344,-5 6 64,0 9 13,0-10 3,0 10-225,-5-15-45,5 15-9,-11-5-1,11 5-64,-11 0-12,5-4-2,-5 8-1,0 1-20,-5 5-4,-6 0-1,0 4 0,0 1-40,6 5 0,-6-1 0,0 5 0,0 1 0,5-1 8,1 1-8,5-6 8,0 1-17,0-6-4,11-4-1,-6 5 0,6-6 14,0 1-9,0 5 9,0-6-8,6-4 8,-6-5 0,11 10-9,0-5 9,5 0 0,-5 0 0,0 0-9,6-1 9,-1 1 0,1-5 0,5 0 0,-1 5 0,-4-5 0,-1 5 0,1-5 0,-17 0 0,16 0-10,-5 5 2,0 0 0,-11-5 0,0 0 8,0 14 0,0-4 0,0 5 0,-5-1 0,-6 6 0,-11-1 8,5-9-8,6 10 0,-5-1-16,-1 1 2,-4-1 1,4-9-18,6 0-3,0 4-1,0-4 0,-5-5-54,5 0-11,11-5-3,0 0-881</inkml:trace>
  <inkml:trace contextRef="#ctx0" brushRef="#br0" timeOffset="6181.26">4853-117 1774,'0'0'79,"0"0"16,0 0-76,0 0-19,0 0 0,6 10 0,-1-1 107,1 6 17,-1 0 4,-5-1 1,6 1-80,-6 4-16,0-4-3,0 9-1,0-4-29,0-1 0,0 1 0,0-1 0,0-4-152,0-5-31</inkml:trace>
  <inkml:trace contextRef="#ctx0" brushRef="#br0" timeOffset="6275.65">4930-468 864,'0'0'38,"0"0"8,-6-20-37,1 6-9,5 4 0,0 0 0,-6 1 292,6 9 57,-5-10 11,5 10 3,0 0-289,0 0-58,0 0-16,0 0-640,0 0-132</inkml:trace>
  <inkml:trace contextRef="#ctx0" brushRef="#br0" timeOffset="6819.32">5084-68 748,'0'0'33,"0"9"7,5 6-32,0-5-8,1 4 0,-1 1 0,1 0 264,-1-6 50,-5 6 10,0 0 3,6 4-175,-6 1-36,5-1-6,1-4-2,-6-15-40,0 0-8,5 14-1,1-9-1,-1 5-28,-5-10-6,0 0 0,0 0-1,11 10-10,-11-10-1,0 0-1,11-5 0,0 0 0,0-5 0,-5-9 0,5 4 0,-6 1-2,1-6 0,-1-4 0,1-1 0,-1 1-25,6-5-4,-5-1-2,10 6 0,-5-10 10,0 5 3,5 4 0,-5 1 0,6 0 1,-6 9 0,11-5 0,-6 11 0,1-6 0,-1 5 0,0 1 0,6 4 0,0 5 8,6 0-13,-12 5 5,12-1 8,-6-4-11,5 5 11,-16-5-8,11 0 8,-6 0 0,6 0 0,0 0 0,0 0 0,-5 0 0,5-5 0,-6-4 9,-5-1-9,5 0 0,-5 5 0,0-4 0,0 4 0,-5-5 0,-6 10 0,11-10 10,-11 10-10,5-10 8,-5 10-8,0 0 0,-5-4 8,-1-6-8,-5 0 0,-5 10 0,-1 0 8,1 0-8,-6 10-16,0 4 4,0 1 1,0 0 1,6 4 0,-6 6 0,5 4 0,1 0 10,-1 5 0,7 0 0,-1 5-8,0-5 8,11-9 0,11 4 0,-6 0 0,6-4 0,0-6 0,5 6 0,6-11 0,0 1-10,11-5 0,0-6 0,0-4-717,11 0-143</inkml:trace>
  <inkml:trace contextRef="#ctx0" brushRef="#br0" timeOffset="7448.29">6652-132 2073,'0'0'45,"0"0"10,0 0 1,0 10 4,0 5-48,5-6-12,1 6 0,-6 0 0,0-1 109,0 1 20,0 0 4,0-6 1,0 11-76,0-6-15,0 1-3,0 0-1,0-15-11,0 0-1,0 0-1,0 0 0,0 0-4,0 0-1,0 0 0,0 0 0,11 0-9,0-10-3,0 0 0,5-9 0,-5 4-9,6-9 0,-1-6-12,-5 1 12,6 5-36,-1-5 0,0-6 0,1 1 0,-6 0-16,5 0-4,1 0 0,-6 5 0,5 9-45,1 6-10,-1-6-1,-5 10-1,6-14-138,-6 14-27,-1 0-6,7 1 0,-12 4 137,6 0 28,0 5 6,0 0 1,0 5 72,-11-5 16,0 0 2,6 10 1,-6-1 147,5 1 30,-5-10 5,6 15 2,-1-1 3,1-4 1,-6 0 0,5 9 0,-5 1-43,0-1-8,0-4-1,6 0-1,-12-1-21,12 6-4,-1-1-1,-5 1 0,6-1-23,-6 1-5,5-6 0,6 6-1,-5-1-38,5-4-7,-11 4-2,5-4 0,6-5-12,0 4 0,-11-14 0,5 5 0,6 5 9,0-5-1,0-5 0,0-5 0,6 5-8,-1-10 0,1 1 0,-6-1 0,5-5 0,1-4 0,-1 4 0,0-9 0,1 9 0,-6-4 0,5-11 0,-5 1 0,6 5 0,-6-6-11,-6 6 3,6 0 0,-5 9 8,-1 0 0,-5 15 0,6-9-8,-6 9 8,0 0 0,0 0 0,0 0-8,0 0 8,5 9 0,-5 6-9,6 5 9,-6-1 0,5 5 0,-5 6-9,6-11 9,-6 1 0,5-6 0,1 1 0,5 4 0,-1-4 0,-4 0-8,5-6 8,0-4 0,0 0-39,0 0-1,0 0 0,5 0 0,-5-10-117,0 0-24,6 0-5</inkml:trace>
  <inkml:trace contextRef="#ctx0" brushRef="#br0" timeOffset="7968.9">7869-917 1634,'0'0'72,"0"0"16,0 0-71,0 0-17,0 15 0,0-5 0,0 4 126,6 6 22,-1 4 4,1 1 0,-12 4-43,6-5-9,0 6-1,-5-6-1,-1 5-38,-5 0-8,-5 1-2,5 9 0,0-5-36,0 0-14,6 0 11,5 5-11,0-5 0,0-5 0,5 1 0,1-6-10,-1-4-35,1-1-7,10-4-2,-5-1 0,0-4-18,0 5-4,0-10-1,0-5 0,0 4 19,5-4 4,12-4 1,-6 4 0,-6-5 35,-5-5 7,5 0 2,6 0 0,-5 1 9,-1-1 12,1-5-2,-1 1-1,1-6 29,-1 1 6,-10-1 0,5 6 1,-6 4 10,12-5 1,-7-4 1,7-1 0,-1-4-6,-5 4-2,11 6 0,-11-6 0,0 1-14,-5-1-3,5 6-1,0-1 0,-6 0-13,-5 6-2,0-1-1,6 5 0,-6-10-1,0 15 0,-11 0 0,0 0 0,11 0-14,-11 5 9,-6 5-9,6 5 8,-5 9-8,-1-9-9,6 9 9,0 0-13,-5 6 13,5-1 0,6-5 0,5 10 0,0-4 0,0-1 0,5 0 0,6-5 0,11-4 0,5-1 0,-16 1 0,17-5 0,-1-1 0,1-4 0,10 0 0,0-15 0,6 0-38,0-10-11,5 1-3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7:09:00.9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146 0 1926,'0'0'85,"0"0"18,0 0-83,0 0-20,0 0 0,0 0 0,0 0 113,0 0 19,-11 19 3,0-4 1,11-15-73,-11 20-15,0-1-2,-6 1-1,6-6-33,1 6-12,-1-1 9,5-4-9,-5 4 0,0-4 0,0 0 0,6 9 0,5 0-15,-6-4 5,1-6 1,5-14 0,5-34 9,-5 34-12,-5 39 12,10 0-12,1-14 12,5-6-8,-6-4 8,1-1-8,-1-4 8,1 0 0,5 0 0,0-1-8,5-4 8,-5 0 0,11 0 0,-11-5 0,0 0 8,5 0-8,1 0 8,-1 0-8,6 0 32,-11 0 3,-11 0 0,17-5 0,4 5-79,-4-5-16,-17 5-4,11-5 0,0-4-10,0 4-2,-11 5-1,0 0-922</inkml:trace>
  <inkml:trace contextRef="#ctx0" brushRef="#br0" timeOffset="660.19">113 322 1267,'11'-5'112,"-11"5"-89,0-10-23,0-5 0,5 11 166,-5-1 29,0 5 5,0 0 2,0 0-49,0 0-9,0 0-3,6-10 0,-6 0-39,5 0-8,12 6-2,-6-1 0,-6 0-30,1 0-6,10 5-2,1-5 0,-1-5-25,1 1-5,-1-1 0,11 0-1,1 0-23,-1 1 0,-10 4 0,10-5 0,17 0 0,-6-4 0,-16 4 0,6-5 0,-1-9 0,12-1 0,-7 6 0,7-5 0,5-1 0,-6 1 0,0-5 0,17-6 0,-11 6-71,-5 0-18,-1 0-4,-5 4-772,-6 11-155</inkml:trace>
  <inkml:trace contextRef="#ctx0" brushRef="#br0" timeOffset="2433.95">3535-1311 1036,'16'9'92,"-16"-9"-73,0 0-19,11-5 0,-11 5 232,0 0 44,11 0 8,-11 0 1,11 0-119,0 0-24,-11 0-5,11 10-1,0 0-52,0 5-10,-5-1-2,5 6-1,-6-1-19,1 1-4,5 4-1,-6 5 0,1 5-9,-1-9-2,6 4 0,0 0 0,-6 1-28,6-1-8,-5-10 0,5 1 0,-6 4-50,6-4-11,-5-11-3,5 6 0,-6-10-111,1 5-22,-6-10-5</inkml:trace>
  <inkml:trace contextRef="#ctx0" brushRef="#br0" timeOffset="2573.16">4122-1034 1951,'-17'10'43,"17"-10"9,0 0 1,0 15 2,-5-5-44,-1 4-11,6-4 0,0 5 0,0-6 51,6 1 8,-6-10 1,5 15 1,1 4-45,-1-9-16,-5-10 9,11 15-9,0-1-148,-5-9-34</inkml:trace>
  <inkml:trace contextRef="#ctx0" brushRef="#br0" timeOffset="2717.32">4149-1297 2041,'0'0'44,"0"0"10,0 0 2,0 0 2,0 0-46,0 0-12,0 0 0,0 0 0,0 0 18,0 0 2,0 0 0,0 0-637,0 0-127</inkml:trace>
  <inkml:trace contextRef="#ctx0" brushRef="#br0" timeOffset="3453.44">4528-1389 1728,'0'0'153,"0"0"-122,0 0-31,0 0 0,0 0 164,0 0 26,0 0 6,0 0 0,0 0-115,0 0-23,-6 9-5,-5 6-1,6 4-41,-1-4-11,1 9 0,-1-4 0,1 4 0,5-4-9,0-1 9,0 6-13,5-6 1,-5 1 0,6-6 0,5 1 0,-6 0-24,6-6-4,0-4 0,0 0-1,0-5 7,0-5 2,5 0 0,1-4 0,-1-1 2,1 0 1,-1-5 0,1 6 0,-1-11 21,1 1 8,-1-1 0,6 1-9,0-1 9,0-4 0,-6 4 0,1 1 8,-6-1 23,0 6 5,0-1 0,5 0 1,-10 6 43,5 4 9,-11 5 2,0 0 0,0 0-73,11-5-18,-1 5 0,-10 0 0,0 0 55,17 5 7,-6 5 2,5-6 0,-5 6-52,6 0-12,-6 0 0,0-1 0,0 1 0,-6 0 0,-5-10 0,17 5 0,-17-5-153,11 5-34,5-5-6</inkml:trace>
  <inkml:trace contextRef="#ctx0" brushRef="#br0" timeOffset="3456.52">4994-1770 2041,'0'0'90,"0"0"19,0 0-87,0 0-22,0 0 0,0 0 0,11 15-16,-6-10-7,-5-5-1</inkml:trace>
  <inkml:trace contextRef="#ctx0" brushRef="#br0" timeOffset="3542.82">5591-1404 2649,'11'-5'58,"-11"5"12,0 0 2,0 0 4,6-10-61,-1 1-15,1-1 0,-1-5 0,-5 15 105,6-10 19,5 1 3,0 4 1,-11 5-103,5-5-25,12-5 0,-1 1 0,1-1 0,-1 0 0,-5 0 0,6 1 0,4 4 0,-4-10-20,5 0 3,0-4 1,0-1-203,0 1-40</inkml:trace>
  <inkml:trace contextRef="#ctx0" brushRef="#br0" timeOffset="3719.35">5761-1916 2761,'0'0'60,"0"0"13,0 0 3,-5 15 2,10-1-62,-5 1-16,-5 0 0,0 4 0,5 1 68,-6 4 12,1 5 1,-1 1 1,6-6-54,0 5-10,6 5-2,-1-4-1,-10-1-15,5 0 0,11-5 0,-6-4 0,0-1 0,6 1 0,6-6 0,5-4 0,-6 0-236,1-5-51</inkml:trace>
  <inkml:trace contextRef="#ctx0" brushRef="#br0" timeOffset="7700.96">6272-2603 1324,'0'0'118,"0"0"-94,0 0-24,0 0 0,0 0 216,0 0 40,0 0 7,0 0 1,5 14-152,0-4-30,-5 5-6,0 4-2,0 1-36,6-1-7,-6 6-2,5 4 0,-10 0 10,5 0 1,5 6 1,-5 4 0,0 0-14,0 4-3,0 6-1,0 5 0,0-1-23,-5 6 0,-1 4 0,6 6 0,-5-1 16,5 0 0,-5-5-1,5-4 0,0-1-33,0-4-6,0 4-2,0-9 0,0-5-56,0 0-11,5 0-3,0-10-688,-5-5-137</inkml:trace>
  <inkml:trace contextRef="#ctx0" brushRef="#br0" timeOffset="746.12">1533-488 1152,'-5'-34'51,"-1"25"10,6 9-49,0 0-12,0 0 0,0 0 0,0 0 311,0 0 59,0 0 12,0 0 2,0 0-242,0 0-49,0 0-9,11 14-3,-5 1-48,-6-1-9,11 11-3,-6-1 0,12 1-21,-12 9 0,6-5-12,-5 5 4,5 0 8,-6 0 9,6 5-1,-6 0-8,6-14-16,0-6-9,-5 1-3,-1-1 0,1 1-52,-6-6-12,5-4-1,1-5-1059</inkml:trace>
  <inkml:trace contextRef="#ctx0" brushRef="#br0" timeOffset="944.78">1583-551 2001,'0'0'88,"0"0"20,0 0-87,0 0-21,11-5 0,0 0 0,0 0 126,5 1 21,0-6 4,1 5 1,-1-15-51,1 6-9,-6 4-3,11 0 0,-6-4-17,6 4-4,-5 0-1,-6 0 0,5 1-47,0 4-8,-5-5-3,6 0 0,-6 1-9,0-6 0,0 5 0,5-4 0,-5 4-42,0 0-7,0 0-2,-11 10 0,0 0-235,0 0-47,0 0-10,0 0-1</inkml:trace>
  <inkml:trace contextRef="#ctx0" brushRef="#br0" timeOffset="1214.64">1654-346 2084,'0'0'46,"0"0"10,0 0 1,0 0 1,0 0-46,0 0-12,0 0 0,11 5 0,-6-5 119,12 0 21,-1 0 5,-5-5 1,6-5-38,-1 0-8,1 5-2,-1-4 0,1-1-47,-1 5-10,0-5-1,-5 5-1,0-4-29,-5-1-10,10 0 0,-5 0 9,-5 6-43,-1-6-9,6 5-1,-5 0-1,-6 5-219,0 0-43</inkml:trace>
  <inkml:trace contextRef="#ctx0" brushRef="#br0" timeOffset="1357.88">1676-166 806,'0'0'36,"0"0"7,0 0-35,0 0-8,-6 15 0,6-1 0,0-14 347,0 0 67,0 0 14,11 0 2,6 0-262,-6 0-52,5 5-10,6-5-2,-5 0-24,5 5-5,-1 0-1,-4 0 0,-1-5-38,1 0-7,-1-5-1,1 5-1,5-5-27,-6 0 0,6 0 0,0 1 0,5-1-103,-5-5-13,0-10-2,6 6-722,-6-6-145</inkml:trace>
  <inkml:trace contextRef="#ctx0" brushRef="#br0" timeOffset="1780.33">2301-697 2084,'0'14'92,"0"-9"20,6 5-90,-1-5-22,-5 5 0,5-1 0,6 1 126,0 0 21,-5-5 4,10 5 1,-5-10-67,6 9-13,-6 1-2,5-5-1,1 5 0,-1-5 0,1 4 0,-1 1 0,-5-5-46,5 0-10,1 0-1,-6 0-1,0-1-11,5-4-9,-5 0 9,0 5-13,0-5-108,6 0-22,-6-5-4,0 1-695,5-1-139</inkml:trace>
  <inkml:trace contextRef="#ctx0" brushRef="#br0" timeOffset="1784.37">2734-761 1267,'-5'20'56,"5"-20"12,-11 5-55,5 0-13,-5 0 0,0 4 0,-5-4 306,5 5 58,-5 0 12,5 4 3,-6-4-251,1 5-49,-1 4-11,1 1-1,-1-1-52,1 1-15,5-1 0,-6 6 8,6-6-57,0 1-11,6-6-3,0 1 0,5-1-99,-6-4-20,6 0-4,0-10-805</inkml:trace>
  <inkml:trace contextRef="#ctx0" brushRef="#br0" timeOffset="2238.49">2800-795 288,'0'0'12,"0"0"4,0 0-16,17 5 0,-6-5 0,-1 0 0,1 5 425,0 0 83,6 5 16,-6-1 3,0 6-381,0 5-76,0-1-15,5 5-3,1 6-32,-6-1-5,5 0-2,1 5 0,4 0-13,-10 1 0,0 4 0,0 4 0,-11 1 0,11 0 0,-11 5 0,6-10 0,-6-15-48,5 6-13,-5-6-3,0 0 0,6-9 49,-6-5 15,0-10 0,0 0-10,0 0-13,0 0-2,-11-15-1,5-4 0,1-1 18,-1-4 8,6-1-8,-5 1 8,-1-10 19,1 5 9,-1-6 1,6 1 1,0 5 13,0 0 2,0 4 1,0 6 0,0-5 31,6 4 7,5-4 0,-6-1 1,6 6-17,0 4-3,0-4-1,0 4 0,0 0-51,6 1-13,-6 4 0,5 0 0,1 5 54,-1 1 8,-5-6 2,5 5 0,-5 5-52,6-5-12,-6 5 0,-11 0 0,0 0 0,11 0 0,-11 0 0,0 0 0,0 0 0,11 10 0,-6 0 0,-5 4 0,0 1 0,-5-1 0,-1 1 0,-10 5 0,5-6 0,-6 1 0,6-5 0,-5-1 0,-1 6 0,1 0 0,-6-6 0,6 6 0,5-5-100,-6-5-22,6-5-5,0-5-1,0 0-82,6 0-17,-1 0-3</inkml:trace>
  <inkml:trace contextRef="#ctx0" brushRef="#br0" timeOffset="8450.29">1648 882 2124,'0'0'94,"-5"-14"19,-6 4-90,5-5-23,-4 6 0,4-6 0,-5 0 99,0 1 15,0-1 3,0 5 1,-5 5-42,-1-4-8,6 9-1,-5 0-1,5 0-33,-6 9-6,6 1-2,-5 10 0,0-6-17,5 6-8,5 4 0,-5 1 8,6-6-8,5 25 0,0 19-12,5 1 12,1-16-16,5 1 5,0 0 1,5-5 0,0 0-7,1-1-2,-1-4 0,1 0 0,-1-9-9,6-6-3,-5 0 0,-1-9 0,1-5 3,-1 0 0,0-10 0,-5 0 0,6-5 18,-1-10 10,-5 0-10,0-4 10,0-1 0,0-4 0,0 0 0,0 4 0,0 1 0,0-1 8,0 6-8,0-6 10,0 10-10,0 5 0,0-4 0,0 9 0,-11 0-10,11 5 10,0-1-13,0-4 5,0 0-47,-11 0-9,11 0-1,-6 5-643,6 5-129</inkml:trace>
  <inkml:trace contextRef="#ctx0" brushRef="#br0" timeOffset="8608.72">1659 1253 1670,'6'24'74,"-6"-19"15,0-5-71,0 0-18,0 0 0,11-5 0,0-5 212,5 1 38,1-1 8,-6 0 2,0-5-134,5 1-26,1 4-6,-1-5-1,-5 1-65,11-6-12,-6 1-4,1 4 0,5 5-41,-6 1-9,1 4-2,5-5-820,-6 5-164</inkml:trace>
  <inkml:trace contextRef="#ctx0" brushRef="#br0" timeOffset="9291.31">2158 1306 2185,'0'0'48,"0"0"9,0 0 3,0 0 2,0-5-50,0-4-12,6 4 0,5-5 0,0 0 157,0 5 29,0-4 6,-6 4 0,12-10-102,-6 1-21,-6-1-4,1 5-1,10-4-42,-5-1-9,-11 0-1,0 1-1,6-6-3,5 6-8,-11-6 12,5 5-4,-5 1-8,0-1 0,-5 5 0,5 1 0,-6-6 0,1 5-16,-1 1 4,1-1 1,-6 0-48,0 5-9,0 0-3,-6 5 0,1 0 6,-1 10 1,1-5 0,5 5 0,0-1-1,5 11 0,-4-1 0,4 1 0,1 4 14,-1 1 3,6 4 1,0-5 0,0 1 23,11-6 4,-5 1 0,10-1 1,0 1 19,1-6 0,-1 6 0,1-1 0,-1-4 0,1-5 0,-1-1 0,6 1 0,0-5 0,0 0 0,-6-5 0,-5 5 9,6 9-131</inkml:trace>
  <inkml:trace contextRef="#ctx0" brushRef="#br0" timeOffset="9806.23">2509 1092 1152,'0'0'51,"0"0"10,0 0-49,0 0-12,0 0 0,0 10 0,6-1 220,-6 1 42,5 5 8,-5-6 2,6 6-171,-1 0-33,-5-1-8,11 6 0,-5-1-16,-1-4-4,-5-15 0,0 0 0,6 15-18,-6-15-4,0 0-1,0 0 0,11 9 0,-6 1 0,1 5 0,-6-15 0,0 0 3,0 0 1,5-5 0,1-5 0,-1 0-5,1-4-2,-1-6 0,1 1 0,-1-11-5,1 6-1,-1-5 0,1-5 0,-1 9 5,6-9 1,0 10 0,0-5 0,-6 4-14,6 6 0,-5-1 8,5 6-8,-6 9 0,-5 5 0,0 0 0,0 0 0,11 5 0,6 0 0,-6 9 0,5 1 0,-5-6 0,0 6-8,6-5 8,-1 0-13,0 4-5,1-4-1,-6 0 0,11-1 0,-6 1 7,6 0 0,-5 0 1,-1-5 0,12-1 0,-7-4 0,1 0 0,-5-4 0,-6 4 11,0-5 16,5 0-4,1 0-1,-17 5-3,0-10-8,0-4 12,0 4-4,0-5 3,0 1 0,0-6 0,0 1 0,-6-6-2,1-4 0,-6 5 0,5-1 0,1 1-9,-6 0 0,0 4 0,0 5 0,0 1 25,-6 4 0,7 5 0,-1 0 0,0 10-71,0 5-14,5 0-4,1-1 0,10 11 52,-5-1 12,6 6 0,-1 9 0,1-5 0,5 0 0,0-4 0,5-1 0,0 0 0,1-4 0,5-1 0,0 1 0,-6-5 0,12 9 10,-1-9-2,0-6 0,1 1-8,-6-5 0,5-5 0,-10 0-11,-1 5-12,1-10-2,-1 0-1,0 0 0,1-9-137,5-1-27,-11 0-6</inkml:trace>
  <inkml:trace contextRef="#ctx0" brushRef="#br0" timeOffset="10413.2">3535 765 1670,'0'0'74,"0"0"15,5 10-71,1 5-18,-6-6 0,5 6 0,1 0 113,-1-1 19,1 1 4,-6-5 1,5 9-49,6-9-9,-5 0-3,-6-10 0,0 0 0,5 9 0,-5 6 0,0-15 0,0 0-7,0 0-1,0 0-1,0 0 0,6-15-15,-6 6-4,-6-6 0,6-9 0,0-1-27,0 1-5,0-5-2,0-1 0,0-9-24,6 0-5,-6 5-1,5 5 0,1 0-39,-1 4-8,1 1-1,5 5-1,0-1-44,5 5-9,1 1-2,4 4 0,1-5-124,6 6-26,-1-6-5,6 5-1,-5-4 88,4-1 16,-10 5 4,0 5 1,6-4 35,-6 4 8,0 0 0,-6 0 1,1 0 259,4 5 51,1-5 10,-11 5 3,-11 0 1,0 0 1,0 0 0,0 0 0,0 0-50,0 0-9,0 0-3,0 0 0,0 0-40,0 0-8,0 0-1,0 15-1,0 0-36,-5-1-7,-6 1-2,5 4 0,-10-9-28,5 10-5,6-6-2,-6 6 0,5 4-10,-5 0 0,17 11 0,-12-11 0,-5-5-10,0 6 10,6-1 0,5-4-9,0-6 9,0 1-8,5-5 8,1-1-8,-1 1 8,-5-10 0,11 10-9,-11-10 9,11 0 0,-11 0 0,17-15-9,-6 1 9,5 4 0,-5-5 0,-6 1 0,12-6 0,-6-9 0,-6 5 8,6-1-8,-5 1 0,5-1 13,-6 1-3,1 0-1,5 4 0,-6 1-1,1 4 0,-1-4 0,1 9 0,-1 5 1,-5 5 0,0 0 0,11-5 0,0 0-9,0 10 10,0 0-10,0 5 10,5-1-10,-5 1 0,6 5 0,-1-1 0,1 1-8,-6 0-4,5 4-1,-5 1 0,6-6-19,-1-4-3,-10 0-1,10 0 0,-5-1-40,-6 1-9,6-5-2,-11-5-1065</inkml:trace>
  <inkml:trace contextRef="#ctx0" brushRef="#br0" timeOffset="10419.44">4369-297 1440,'0'0'64,"0"0"12,0 0-60,0 0-16,0 0 0,0 0 0,0 0 256,0 0 48,0 0 9,5 14 3,-5 1-183,6 4-36,-1 6-7,0 4-2,6 10-36,0 0-7,6 0-1,-1 10-1,6-5-26,-5 4-5,5 1 0,0 0-1,-6-10-11,6 5-11,5-10 3,1 5 0,-1-5-166,6-5-33,0 0-6</inkml:trace>
  <inkml:trace contextRef="#ctx0" brushRef="#br0" timeOffset="10756.28">5701 302 2408,'-16'-14'107,"16"14"21,0 0-102,0 0-26,0 0 0,5 4 0,-5-4 78,0 10 10,6 5 3,-6-15 0,0 10-56,0-10-11,5 14-3,-5-14 0,0 0-8,0 0-1,0 0-1,0 0 0,0 0 3,0 0 1,0 0 0,0 0 0,11-14-15,-5-6-8,-12-4 8,6-1-13,6 1 13,-6-10 0,5 0 0,1-5 0,-6-10 16,5 5 5,-5 0 2,6 5 0,-1 5-34,6 0-6,0 5-2,0-1 0,0 6-58,0 0-12,5 4-3,1 1 0,-1 4-169,1 5-35,-6 1-6</inkml:trace>
  <inkml:trace contextRef="#ctx0" brushRef="#br0" timeOffset="11302.34">6025-351 806,'0'0'72,"0"0"-58,0 0-14,11 5 0,-6 5 200,1-1 38,-1 1 7,1 5 2,-1-6-80,1 6-16,-6 5-3,5-1-1,-5 1-75,6 4-14,-1 5-3,-5 5-1,6 0 7,-1-9 2,-5-6 0,6-4 0,-1 4-31,0 1-7,1-5-1,-1 4 0,1 1-24,5-11 0,0 6 0,5-5 0,-5-1 0,0-4 0,0 0 0,6-5 0,-6 0-16,5-5-4,-5 0-2,0-9 0,0-6 46,0 1 10,0-6 2,0-4 0,0 0-22,-6 0-4,6-1-1,0 1 0,-16-5-9,5 5 12,0 0-12,0-1 12,0 11-4,0-1 0,0 6 0,5 4 0,-5 10-8,0 0 10,0 0-10,0 0 10,6-10-10,-6 10 0,0 0 0,0 0 0,16 15 0,-5-1 0,-5 6 0,5 4 0,-6-4 0,6-1 0,-5 1 0,5 4 0,0 1 23,-1 4 2,1-5 1,6 1 0,-1-1-42,1 0-8,-1-4-1,-5-1-1,0-9-26,0 0-4,6-5-2,-17-5-761,0 0-152</inkml:trace>
  <inkml:trace contextRef="#ctx0" brushRef="#br0" timeOffset="11491.5">6612-921 1267,'0'0'112,"0"0"-89,0 0-23,5 14 0,1-4 237,-1 5 43,-5-1 9,11 11 2,0-6-157,0 5-31,-6 6-7,6-1 0,0 5-43,0 0-8,0 0-1,6 5-1,-1 0-22,-5-5-4,6 1-1,-1-1 0,0-5-16,1-5 10,-1 1-10,1-1 8,5 0-8,0-9 0,-6 0 0,6-6 0,6-4 0,-7-5 8,-4-5-8,5-4 0,0-6 8,0 0-8,-6-4 0,6-5 8,0-1 0,-11 1-8,0-5 12,0 4-4,-11-4 4,5 5 0,1-6 0,-1-4 0,1 5 7,-6-5 1,-6 9 1,1-4 0,5 0-10,-6 9-3,-5 1 0,6 4 0,5 15-8,-11-5-16,-5 1 4,5 4 1,11 0-4,-6 9-1,-5 1 0,0 10 0,0-6 4,6 11 1,5-6 0,0 5 0,0-4 11,0 4-13,0-4 5,5 4 8,1-4-16,5 4 5,0-4 1,0 4 0,11-5 10,-6 1 12,-5-5-2,5-1-1,6 1-9,0-5-12,6-10 2,-1 0 1,6-10 9,0 0 0,5-9 0,1-1-856,-6-4-168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21 5528 0 0,'0'0'497'0'0,"-2"1"-405"0"0,-6 2 4283 0 0,6-4-3751 0 0,0 0 0 0 0,1 0 0 0 0,0 0 0 0 0,-1 0 1 0 0,1 0-1 0 0,0 0 0 0 0,-1 0 0 0 0,1-1 0 0 0,0 1 0 0 0,0 0 1 0 0,0-1-1 0 0,0 1 0 0 0,-1-4 0 0 0,-2 1 1083 0 0,6 5-1526 0 0,6 3-21 0 0,15 11 211 0 0,-5 1-5 0 0,-5-5-170 0 0,22 24 0 0 0,-29-27-164 0 0,-3-3-14 0 0,1-1 1 0 0,0 1-1 0 0,1-1 0 0 0,-1 1 0 0 0,9 5 1 0 0,7 6 19 0 0,0 1 1 0 0,-2 2-1 0 0,27 30 1 0 0,-16-15-47 0 0,-16-19 8 0 0,-4-4 0 0 0,1-1 0 0 0,17 14 0 0 0,46 39 0 0 0,-53-44 0 0 0,0 0 0 0 0,2-2 0 0 0,0-1 0 0 0,36 21 0 0 0,-52-34 1 0 0,12 6 11 0 0,0 0 1 0 0,1-1 0 0 0,1 0 0 0 0,33 7-1 0 0,-39-12-4 0 0,0-1 0 0 0,0 0-1 0 0,0-1 1 0 0,0-1-1 0 0,1 0 1 0 0,13-3 0 0 0,2-1 18 0 0,54-12 76 0 0,-57 9-90 0 0,-10 3 23 0 0,1 0 1 0 0,-1-2 0 0 0,18-8-1 0 0,-12 3 36 0 0,-1-2-1 0 0,33-24 1 0 0,-46 30-52 0 0,1-1 0 0 0,-2 0 1 0 0,1-1-1 0 0,-1 0 0 0 0,-1 0 0 0 0,1-1 0 0 0,9-19 1 0 0,-9 17 24 0 0,16-22 1 0 0,-1 2 7 0 0,-21 28-43 0 0,0 0 1 0 0,-1 0-1 0 0,1 0 0 0 0,0 0 1 0 0,0-7-1 0 0,-1 7-12 0 0,0 0 0 0 0,1 0 0 0 0,-1 0 0 0 0,1 0 1 0 0,4-7-1 0 0,4-5 35 0 0,22-24 0 0 0,-31 39-29 0 0,0-1-14 0 0,1 1 0 0 0,-1-1 0 0 0,1 0 0 0 0,-1 0-1 0 0,0 0 1 0 0,1 0 0 0 0,-1 0 0 0 0,0 0 0 0 0,1-3 0 0 0,-1 2-40 0 0,0 1 1 0 0,0 0 0 0 0,0 0 0 0 0,0 0 0 0 0,0 0 0 0 0,1 1 0 0 0,-1-1-1 0 0,0 0 1 0 0,4-3 0 0 0,9-11-1571 0 0,-8 6-1059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12696 0 0,'-12'20'6505'0'0,"31"-14"-3586"0"0,-10-3-2538 0 0,21 1 1172 0 0,60 1 0 0 0,-79-4-1481 0 0,1 0 0 0 0,-1 1 0 0 0,18 5 0 0 0,16 2 32 0 0,-31-8-89 0 0,-2 0-3 0 0,-1 0 1 0 0,0 1-1 0 0,0 0 0 0 0,18 6 0 0 0,-11 3 75 0 0,-9-4-34 0 0,-7-5 21 0 0,-8 12 132 0 0,1 5-55 0 0,4-15-131 0 0,0 0 0 0 0,0 0 0 0 0,-1 0-1 0 0,1 0 1 0 0,-1 0 0 0 0,0 0 0 0 0,0-1 0 0 0,-3 5 0 0 0,-5 4 4 0 0,2-1 1 0 0,-1-1-1 0 0,-18 17 1 0 0,14-15-8 0 0,1 1 0 0 0,0 0-1 0 0,-12 16 1 0 0,-8 11-134 0 0,18-20-23 0 0,12-16 72 0 0,0 0 1 0 0,-1 0-1 0 0,1-1 0 0 0,-1 1 1 0 0,0-1-1 0 0,-4 4 0 0 0,5-6-51 0 0,-1 1-193 0 0,1 0 0 0 0,-1 0 0 0 0,0 1 0 0 0,1-1 0 0 0,0 0 0 0 0,-1 1 1 0 0,1 0-1 0 0,0-1 0 0 0,0 1 0 0 0,1 0 0 0 0,-1 0 0 0 0,0 0 1 0 0,1 0-1 0 0,0 0 0 0 0,-1 4 0 0 0,1 8-7526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6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11976 0 0,'0'0'7375'0'0,"2"1"-6433"0"0,29 35 1354 0 0,-19-21-1974 0 0,10 17 23 0 0,0 1-122 0 0,-13-24-223 0 0,-1 1 0 0 0,0 1 0 0 0,-1-1 0 0 0,11 22 0 0 0,-14-25 0 0 0,0 0 0 0 0,8 11 0 0 0,-8-13 0 0 0,-1-1 0 0 0,0 1 0 0 0,0-1 0 0 0,0 1 0 0 0,-1 0 0 0 0,3 8 0 0 0,-3-8 6 0 0,1 0 0 0 0,-1 0 0 0 0,1-1 0 0 0,0 1-1 0 0,0-1 1 0 0,0 0 0 0 0,0 1 0 0 0,1-1 0 0 0,0-1-1 0 0,5 5 1 0 0,0-1-271 0 0,-8-6-1123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35:32.0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1497,'0'0'32,"0"0"8,0 0 0,0 0 4,0 0-36,0 0-8,0 0 0,0 0 0,0 0 104,0 0 20,0 0 3,0 0 1,0 0-72,0 0-13,0 0-3,0 0-1,11 5-7,0 4-2,-6 1 0,6 5 0,5-10-12,-16 9-2,6 6-1,-1-1 0,1 1-3,5-1-1,5-4 0,-10 4 0,5-4-11,5 5 0,1-6 0,-7 6 8,1-6-8,6-4 0,-1 5 0,6-6 8,0-4-8,0 5 0,-6-5 0,6 5 0,6-5 0,-12-1 0,1-4 0,-1 0 0,6-4 0,0 4 8,0-5-8,0 0 8,0-5-8,5 0 8,-16 1-8,16-6 8,-16 0-8,11-4 12,0 4-12,-5-4 12,4-1-12,-4 1 8,-1 4-8,6-4 8,-16 4-8,5-5 0,11 6-12,-17 4 12,6 0-45,0 1-2,-11 9 0,0 0-954</inkml:trace>
  <inkml:trace contextRef="#ctx0" brushRef="#br0" timeOffset="370.47">772-64 1036,'0'-14'92,"0"14"-73,0-10-19,0 10 0,0 0 165,0 0 30,0-5 5,0 5 2,0 0-61,0 0-12,0-10-2,0 10-1,0 0-57,0 0-11,0 0-2,11-4-1,5 4 8,-10 0 1,5 0 1,0-5 0,0 5-56,0 0-9,-11 0 0,11 5-10,0-1 10,0 1 0,-1 0 10,1 5-10,0-5 0,-5 5 0,5-6 0,-6 11 0,1 0 26,-1-1-1,1 1 0,-1 4 0,1-4-40,-6 0-8,0 4-1,0-4-1,0 4 49,0 6 9,-6-6 3,1 6 0,-1-1-36,6 0 0,-5-4 0,-6-1 0,11 1-20,0-1 3,-11-9 0,5 0 0,1-5-41,5-5-8,-6 9-2,6-9-1065</inkml:trace>
  <inkml:trace contextRef="#ctx0" brushRef="#br0" timeOffset="814.65">33 682 1497,'-6'39'32,"6"-39"8,0 0 0,0 0 4,0 0-36,0-10-8,0 10 0,6-9 0,-6 9 104,0 0 20,0 0 3,10 0 1,1-10-88,0 5-16,-5-5-4,-1 1-1,6 4 6,-11 5 2,11 0 0,-11 0 0,0 0-27,17-5 8,-6 0-8,11 5 0,-22 0 0,0 0 0,5 0-12,11 5 12,-16-5-66,11 5-6,-11-5 0</inkml:trace>
  <inkml:trace contextRef="#ctx0" brushRef="#br0" timeOffset="1096.35">148 594 1605,'0'0'35,"0"0"7,0 0 2,0 0 2,0 0-37,0 0-9,0 0 0,0 0 0,0 10 56,5 0 10,0 5 2,-5-1 0,0 1-38,6-1-7,-6 1-2,0 5 0,0 4-13,5 0-8,1 1 10,-6-6-10,5 1-12,-5-1-9,0-4-2,6-1 0,-1-4-127,1-5-26,-6-5-4,0 0-2</inkml:trace>
  <inkml:trace contextRef="#ctx0" brushRef="#br0" timeOffset="1558.43">323 555 230,'0'0'10,"0"0"2,0 0-12,11-4 0,-11-1 0,5-5 0,1 5 330,-6 5 63,0 0 13,5-5 2,6 0-245,0 5-50,0-5-9,-5 1-3,-6 4-30,0 0-7,0 0 0,0 0-1,16 0-23,-5 0-5,0 4-1,-6 1 0,-5-5-16,0 0-3,11 10-1,-5 5 0,10-1-14,-16 1 9,0 0-9,0 4 8,0 1-17,0-1-4,0 5-1,-11-4 0,6 4-31,-1 1-7,-5-1 0,6 0-1,-6-4-22,5-5-4,1-1-1,5 1 0,0-1 29,-5-4 6,5 5 1,0-5 0,0-1 27,0-9 5,0 5 2,0-5 0,0 0 23,0 0 5,0 0 1,0 0 0,0 0 14,0 0 3,0 0 1,10-5 0,7 0 33,-12-4 6,6-1 2,0 0 0,0 0-23,0 6-5,11-1-1,0-5 0,-17 5-28,12 5-5,-1-5-2,1 5 0,-1-5-29,6 5-5,-16 0-2,16 0-1052</inkml:trace>
  <inkml:trace contextRef="#ctx0" brushRef="#br0" timeOffset="4187.11">2503 146 1641,'-6'-24'72,"6"14"16,0 10-70,0-10-18,0 5 0,0 5 0,0 0 120,0 0 20,0-9 4,0 9 0,0 0-60,0 0-13,0 0-3,0 0 0,11 24-12,-5-9-2,10 4-1,-5-4 0,0 4-13,-5-4-4,-1-1 0,11-4 0,-5 10-15,0-11-3,6 1-1,-6 0 0,0 5-8,5-1-1,-10 1-8,10-5 12,1-6-12,-1 1 9,0 5-9,1-10 8,-6 0-8,5-5 10,6 0-10,-5 0 10,-1-4-10,0-1 0,6-5 9,-5 6-9,-1-6 9,1 10-9,-1-5 12,-5 1-12,0-6 0,-6 0 0,12-4 0,-6-1 0,0 6 0,-6-1-12,6 5 1,0-4 1,-5 4-20,-1-5-4,1 6-1,-6 9 0,5-10-103,1 0-21,-1 0-4</inkml:trace>
  <inkml:trace contextRef="#ctx0" brushRef="#br0" timeOffset="4589.92">2979-54 1807,'-22'-14'80,"22"14"16,0 0-76,0 0-20,-5-5 0,5 5 0,0 0 124,5-10 22,-5 0 4,0 10 1,0-14-55,0 14-12,6-5-1,-6 5-1,0 0-34,0 0-6,22 0-2,-6 5 0,1-5-14,-6 4-3,5 1-1,1 0 0,-7 0-22,7 0 9,-1 5-9,-5-5 0,0-1 0,6 1 0,-12 5 0,12 0 0,-6 0 0,-6-1 0,6-4 0,0 0 0,-11-5 0,5 15 0,6-10 0,-5 4 0,-1 1 27,-5-10-2,6 10 0,-6 4 0,5-4-17,-5 0-8,0 5 0,0-1 8,0-4-8,0 5 0,-5-1 0,5 6 0,-6-6 0,6-4-14,-5 5 2,-1-1 0,1 1-32,-6-5-7,5-1-1,1 1 0,-6 0-44,0-5-10,11-5-2,0 0-1008</inkml:trace>
  <inkml:trace contextRef="#ctx0" brushRef="#br0" timeOffset="2102.64">1407 136 230,'6'25'20,"-1"-6"-20,-10-9 0,5-5 0,0-5 255,0 0 46,5 10 10,1-6 1,-6-4-166,5 5-34,6 0-6,-5 5-2,-6-10-41,11 5-9,0 5-2,10-6 0,-21 6-32,17 0-8,-6 0 0,0 4-1,0-4 37,-6 0 7,12 0 1,-6-1 1,0 1-40,-6-10-8,6 5-1,0 0-8,0 5 28,0-1 0,5-4-1,1 5 0,-6-10-14,0 0-2,5 0-1,-5 0 0,6-5-2,-7 0 0,7 5 0,-6 0 0,5-5 0,1 0 0,-6-4 0,0 4 0,0-5-8,5 0 0,-5 5 0,0-4 8,0-6-8,0 5 8,5 1-8,-5-1 8,-5-5-8,-1 5 0,6 1 0,0-1 0,0 0-45,-11 10-11,6-10-3,-6 10 0,5-9-106,-5 9-22,0 0-4,5-10-589</inkml:trace>
  <inkml:trace contextRef="#ctx0" brushRef="#br0" timeOffset="2510.37">1939 68 864,'0'0'76,"0"0"-60,0 0-16,5-5 0,1 0 195,-6 5 36,0 0 7,0 0 2,0-9-100,0 9-20,5-5-4,-5 5-1,0 0-44,0 0-9,11-5-2,0 0 0,-6 0-20,-5 5-5,0 0-1,17 0 0,-6 5-14,0-5-4,0 5 0,5 0 0,-5 0-7,-11-5-1,0 0-8,11 9 12,6 1-12,-12 0 0,6 0 8,0-1-8,-6 1 0,12 0 0,-6 0 8,0 4-8,-11-4 0,11 0 0,0 4 0,-6 1 0,-5 0 0,6-1 0,-1 6 8,-5-6-8,0 6 0,0-1 0,0 1 8,0-1-8,-5 1 0,-1-1-18,1 1 4,-6-10 1,11-10-30,-6 19-5,1-4-2,-1-1 0,1-4-41,-6 0-8,5-1-1,-5-4-540,-5 0-108</inkml:trace>
  <inkml:trace contextRef="#ctx0" brushRef="#br0" timeOffset="2933.23">1489 916 1094,'0'0'97,"0"0"-77,0 0-20,0 0 0,0 0 145,0 0 26,0 0 5,0 0 0,0 0-56,0 0-11,0 0-2,0 0-1,0 0-42,6-5-8,5 0-1,0 5-1,5-4-22,-5-1-5,0 5-1,0 0 0,6 0-26,-6 0 8,0 0-8,-1 0 0,-10 0 0,17 0 0,-12 5-9,6-5 9,0 4-156,-11-4-25,0 0-5</inkml:trace>
  <inkml:trace contextRef="#ctx0" brushRef="#br0" timeOffset="3192.74">1605 638 691,'0'0'61,"0"0"-49,0 0-12,0 0 0,-6-5 234,6 5 44,0 0 9,0 0 1,0 0-122,0 0-25,0 0-5,0 0 0,0 0-75,0 0-14,-5 10-3,5 5-1,0-1-25,0 1-5,5 5-1,-5-1 0,6 10-12,-1 1 0,0 9 0,1-5 0,-1 0-26,1-5-8,-6 0-2,5-4 0,6-6-146,-5 1-30</inkml:trace>
  <inkml:trace contextRef="#ctx0" brushRef="#br0" timeOffset="5000.84">2634 950 1411,'0'0'62,"0"0"14,0 0-61,0 0-15,0 0 0,0 0 0,0 0 104,0 0 19,0 0 3,0 0 1,0-9-49,0 9-10,11-5-1,0-5-1,-11 10-32,11-5-6,0 0-2,0 5 0,5 0-15,-5 0-3,-11 0-8,17 0 12,-17 0-12,16 0 0,-16 0 0,17 5 0,-17-5-41,11 5-11,-11-5-3,0 0-879</inkml:trace>
  <inkml:trace contextRef="#ctx0" brushRef="#br0" timeOffset="5379.98">2727 624 1094,'0'0'97,"0"0"-77,0 0-20,0 0 0,0 0 170,0 0 30,6 9 7,-6 6 1,0-15-100,0 10-19,5 4-4,1 1-1,-1 5-57,1-1-12,-6 10-3,0-9 0,0 4 16,0 5 2,0 1 1,5-6 0,1 10-31,-6-5 0,0 1 0,0-1 0,0 0-53,0 0-4,5-9-1,-5-5-585,0-6-117</inkml:trace>
  <inkml:trace contextRef="#ctx0" brushRef="#br0" timeOffset="5601.02">2870 755 864,'0'0'76,"0"0"-60,5-9-16,1 4 0,-6 0 162,5 0 30,6-5 5,-5 0 2,-1-4-75,1 4-16,10 0-2,-5 1-1,5 4 0,1 5 0,-1 0 0,1 5 0,-1-5-47,-5 4-10,0 1-1,0 10-1,-5 4-25,-1 1-5,-5-1 0,0 6-1,0-6-15,0 1 9,0 9-9,0-5 8,-11 1-28,6-1-5,-1 1-2,1-1 0,-1 0-17,1 1-3,-6-6-1,5 1 0,1-6 20,-1 6 4,1-10 1,-1-1 0,1 6 13,5-15 10,-6 5-13,6-5 5,0 0 8,0 0 9,0 0-1,0 0-8,0 0 32,0 0-1,0 0 0,11 5 0,-11-5-5,11 0-1,6 0 0,-1 0 0,6 0 23,-6-5 4,1 5 0,5-5 1,-6 5-25,6 0-6,-5 0-1,4 0 0,-4 0-21,5 0-13,-6 0 1,1 0-1171</inkml:trace>
  <inkml:trace contextRef="#ctx0" brushRef="#br0" timeOffset="3514.76">1725 736 230,'0'0'10,"0"0"2,6-5-12,-1 0 0,0-5 0,1 5 0,-1-4 344,1 4 65,5-5 14,-6 5 2,12 0-245,-6-4-50,-6 4-10,6 0-1,-5 5-50,5 5-9,-11-5-3,11 5 0,-1-1-13,-4 1-4,-6-5 0,11 10 0,0 5-23,-6 4-5,1 6 0,-1-1-1,-10 5-11,5 0 0,-6 6-12,6-6 12,0 5-38,-5-5 0,-1 0 0,1-4 0,5-1-23,-6-4-5,-5-1-1,11 1 0,-5-11 27,0 1 6,-1 0 1,6-10 0,0 0 19,0 10 4,0-10 1,0 0 0,-5 9 9,5-9 16,0 0-4,0 0-1,0 0 9,0 0 1,0 0 1,16 5 0,-5 0 10,0-5 1,-11 0 1,16 0 0,6-5-10,-5 5-3,-1 0 0,-5 0 0,6 0 0,4 0 0,1-5 0,0-4-728,-5 4-145</inkml:trace>
  <inkml:trace contextRef="#ctx0" brushRef="#br0" timeOffset="37230.93">4338 14 1497,'0'0'66,"0"0"14,0 0-64,0 0-16,0 0 0,0 0 0,0 0 143,0 0 25,0 0 4,0 0 2,0 0-70,0 0-13,11 5-3,5 0-1,-5-5-27,5 5-4,1 5-2,-1-5 0,1-10-25,-6 5-5,5 5 0,1 0-1,-1-5-7,1 4 0,-6 6-1,5 0 0,6 14-7,-6-4-8,-10-10 11,-1-1-11,6 6 0,0 0 0,-5-6 0,-1 6 0,-10 9 12,5-4-12,5-6 12,-5 6-12,-5-1 15,-1 1-4,1-1-1,-1 1 0,1-1-1,-1 1 0,1-5 0,-1 9 0,1-5-69,-6-4-15,5 4-2,-5-4-730,6-5-145</inkml:trace>
  <inkml:trace contextRef="#ctx0" brushRef="#br0" timeOffset="36731.11">3707 219 230,'0'0'20,"0"0"-20,0 0 0,-6 10 0,1-5 137,-6-5 23,11 0 5,0 0 1,0 0-88,0 0-18,0 0-3,-11 5-1,0-5 4,0 5 1,11-5 0,0 0 0,-11 0 0,0 0 0,11 0 0,0 0 0,0 0-42,-11-5-9,6 5-2,5 0 0,0 0 22,-11-5 4,0 0 1,11 5 0,0 0-63,0 0-13,0 0-3,0 0 0,-11-5-49,11 5-11,0 0-1,0 0-1,0 0 9,0 0 1,0 0 1,0 0 0,0 0 39,0 0 8,0 0 2,0 0 0,0 0 11,0 0 3,-6-10 0,6 10 0,0 0 32,0 0 8,-5-5 0,-1-9 1,6 14 31,0-10 7,-5 0 1,5 1 0,-6-1-5,6 0-1,0-5 0,0 6 0,0 9 12,0-10 2,0 10 1,0 0 0,0 0 18,0 0 3,0 0 1,0 0 0,0 0-5,0 0-1,0 0 0,0 0 0,0 0-7,0 0-2,0 0 0,0 0 0,0 0-8,0 0-1,0 0-1,0 0 0,0 0-7,0 0-2,0 0 0,11 5 0,6 0-29,-6 4-5,-11-9-2,16 15 0,-5-5-9,6 0 0,-6-6 0,0 6 0,0 5 33,-1-1 5,7-4 1,-6 0 0,5 5-23,1-6-5,-6 1-1,0 5 0,0-6 0,0 6 0,0-5 0,5 0 0,-5-6-10,6 6 10,-1 0-10,6 0 10,0-1-1,-6 1 0,1-5 0,-1 5 0,6 0-1,0-6 0,-5 6 0,-1 0 0,6-10 5,-6-5 1,6 5 0,-5-5 0,-1 0 6,1 0 2,-1-4 0,6 4 0,-6 0-2,1-5-1,-6 0 0,5-4 0,1 9-4,-6-5-1,0 0 0,0-4 0,11-1-14,-11 1 11,0-1-11,0 0 10,0 1-30,0 4-5,-6 5-2,6 0 0,-6-5 47,-5 10 10,11-4 2,-11 4 0,11-10-52,0 5-9,-5-5-3,-6 10 0,0 0 32,11-5 0,-11 5 0,11-5 0,-11 5-72,11-9-9,-6-6-2,-5 15-652,11-5-130</inkml:trace>
  <inkml:trace contextRef="#ctx0" brushRef="#br0" timeOffset="37793.24">3537 955 1422,'0'0'63,"0"0"13,0 0-61,0 0-15,0 0 0,5-5 0,-5-4 122,0 9 22,6-10 4,-6 10 0,0 0-67,5-5-13,1-5-4,-1 5 0,-5 5 0,11-5 0,6 1 0,-1-1 0,-5 0-5,0 0-2,0 5 0,6-5 0,-1 5-40,6 0-8,-6-5-1,1 5-8,-1-5 0,1 5 0,-17 0 0,11-5 0,0 5 32,-11 0-1,0 0 0,0 0 0,0 0-31,0 0 0,11 0 0,-11 0-10,0 0-123,11 5-25,-11-5-5,0 0-892</inkml:trace>
  <inkml:trace contextRef="#ctx0" brushRef="#br0" timeOffset="38052.07">3712 692 230,'0'0'20,"0"0"-20,0 0 0,0 0 0,0 0 337,0 0 63,-5-5 13,5 5 3,-11 0-231,11 0-45,0 0-10,0 0-2,0 0-24,0 0-6,0 0-1,0 0 0,0 0-48,5 10-9,-5-10-3,0 14 0,0 1-12,0 5-2,0-1-1,0 5 0,0-4-22,0-5 9,0 4-9,0 5 0,0 1 8,0-6-8,6 6 0,-1-6 0,-5 1 0,0 4 0,6 0 0,-1 1-9,12-11-15,-6-4-4,-6 5 0,1-5 0,-6-10-233,0 0-47,0 0-10,0 0-2</inkml:trace>
  <inkml:trace contextRef="#ctx0" brushRef="#br0" timeOffset="38332.53">4019 677 1958,'0'0'43,"0"0"9,0 0 1,0 0 3,0 0-45,0 0-11,0 0 0,6 10 0,-1 5 104,6-6 20,-11 6 3,0 0 1,6 4-103,-6 1-25,0 4 0,5 0 0,-5 6 0,6-6 0,-1 0 0,1 6 0,-6-6 0,5 0 0,1 1 0,-1-6-712,1 1-147</inkml:trace>
  <inkml:trace contextRef="#ctx0" brushRef="#br0" timeOffset="38720.39">4217 721 2188,'0'0'48,"0"0"11,11-14 1,0 4 1,0 0-49,0 0-12,0 1 0,0-1 0,-6 5 54,6 0 8,0-5 2,0 5 0,6 5 51,-17 0 10,0 0 3,11 5 0,0 0-103,-1 5-25,1 0 0,0 4 0,-11 1 0,6 4 8,-1-4-8,1 9 0,-6 1 0,-6-1 0,12 10 0,-12-9 0,1 9-64,-1-5-11,1 5-2,-1 0-1,6-9-31,-5-6-7,-1-4 0,1-1-1,5 1 5,-5 0 2,-1-10 0,6-5 0,-5 9 55,5-9 11,0 0 3,0 0 0,0 0 52,0 0 10,0 0 3,0 0 0,0 0 52,0 0 10,0 0 2,0 0 1,0 0-12,0 0-2,0 0-1,0 0 0,5-5-34,6 1-8,-11 4 0,11-5-1,0 0 22,5 5 5,-5 0 1,6 0 0,-1 5-43,6-5-16,-5 0 11,-6 5-11,11-1-97,-6 1-26,6-5-5</inkml:trace>
  <inkml:trace contextRef="#ctx0" brushRef="#br0" timeOffset="39513.61">5083 219 691,'0'0'61,"0"0"-49,0 0-12,0 0 0,0 0 182,0 0 34,0 0 6,0 0 2,0 0-77,0 0-15,0 0-4,0 0 0,0 0-51,6 15-10,10-5-3,-5 4 0,0-4 0,-5 5 0,5-6 0,-6 6 0,12 0 0,-6-1 0,0 1 0,0-5 0,5 4-51,0-4-13,-5 5 0,6-6 0,5 1 0,-6-5 0,1 0 0,-1 5 0,6-6 28,-5-4 4,-1 5 0,0-5 0,6-5-19,0 1-3,0-6-1,0 0 0,-5 0 0,5-4 0,-6-6 0,1 6 0,-1-6-1,0 5 0,-5 1 0,0-6 0,6 6-8,-6-6 0,-6 6 9,6-6-9,-5 5-20,-1 1-8,-5 14-1,0-10-1,0 10-207,0-15-42</inkml:trace>
  <inkml:trace contextRef="#ctx0" brushRef="#br0" timeOffset="40301.15">5078 1106 1728,'0'0'38,"0"0"8,0 0 2,0 0 0,-6-5-39,6 5-9,0 0 0,0 0 0,0 0 104,0 0 20,0 0 3,0 0 1,0 0 0,0 0 0,0 0 0,11 0 0,0 0-103,6 0-25,-6 5 0,0-5 0,0 5 0,5 0 0,-5 0 0,0 0 0,6 0 0,-6-5 0,0 5 0,-11-5 0,0 0 0,16 4 0,0 1 0,-5-5-780,-11 0-160</inkml:trace>
  <inkml:trace contextRef="#ctx0" brushRef="#br0" timeOffset="39998.92">5566 63 1324,'5'-5'118,"1"0"-94,-6-4-24,5 4 0,-5-5 185,6 5 33,-1 0 6,1 0 2,-6-4-88,0 9-18,11 0-3,0-5-1,0 5-41,0-5-9,-6 10-2,12-5 0,-1 5-26,-5-5-6,0 5 0,6-1-1,-1 1-11,-5 5-1,5-5-1,-5 0 0,0 0-8,6 0-2,-6 4 0,0 1 0,0-5-8,0 5 0,0 4 9,0-4-9,-11-10 0,5 5 0,1 10 0,5-6 8,-11-9-8,0 0 0,5 10 0,-5-10 8,6 10-8,-6 0 8,0 4-8,0 1 8,-6-5-8,6-1 0,-11 6 8,6 0-8,-6-1 0,0 6 0,5-6 0,-5 6 0,0-6-14,0 6-7,6-1-2,-6 1 0,5-5-39,-5-6-8,0 11-2,6-6 0,-1 1-155,1-5-31</inkml:trace>
  <inkml:trace contextRef="#ctx0" brushRef="#br0" timeOffset="40508.03">5171 848 1958,'0'0'43,"0"0"9,0 0 1,0 0 3,0 0-45,0 0-11,0 0 0,0 0 0,0 0 104,0 0 20,0 0 3,6 15 1,-1-1-103,-5 6-25,6-1 0,-6 6 0,11-6 0,-6 5 0,1 1 0,-1 9 0,-5 0 0,6-5 0,-1-9 0,6 4 0,-11-4-46,0-6-14,11 6-4,0-6 0,-11 6-102,5-5-21,1-6-4,-6-9-1</inkml:trace>
  <inkml:trace contextRef="#ctx0" brushRef="#br0" timeOffset="40886.61">5374 867 1958,'0'0'43,"0"0"9,0 0 1,17-4 3,-12-1-45,6 0-11,5-5 0,1 0 0,-1 1 76,-5 4 14,6 0 2,-1 0 1,1 0-14,-1 5-3,-5 0-1,6 5 0,-1 5-31,-5 4-5,-6 1-2,1 0 0,5-6-18,-11 6-4,0 0-1,0 4 0,0 1-14,-6 4 0,1 0 0,-1 1 0,1-1-44,-6 0-9,5-4-2,-4-1 0,4 1-12,1-10-2,-1 4-1,1 1 0,-1-5 23,-5-1 5,6 1 1,5-10 0,0 0 25,0 0 6,0 10 1,0-10 0,-11 5 9,11-5 16,0 0-4,0 0-1,0 0 30,0 0 7,16 0 0,1 0 1,5-5 7,-6 0 2,0 0 0,6 0 0,-5 0-22,5-4-4,0-1 0,0 5-1,5-5 4,-5 5 1,-6 1 0,6-1 0,-5 0-36,5 0 0,-6 5 0,6 0-820,-5 5-165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 13904 0 0,'0'0'1261'0'0,"-1"1"-1036"0"0,-28 21 613 0 0,22-17-180 0 0,-1 0-1 0 0,-12 11 1 0 0,11-6-297 0 0,1 0 1 0 0,0 0-1 0 0,0 0 1 0 0,1 1-1 0 0,0 0 1 0 0,1 1-1 0 0,0-1 1 0 0,-6 20-1 0 0,8-19-359 0 0,0 0 1 0 0,0 0-1 0 0,-1 0 1 0 0,-1-1-1 0 0,0 1 1 0 0,-8 11-1 0 0,9-16-2 0 0,1 1 0 0 0,0 0 0 0 0,0 0 0 0 0,-2 9 0 0 0,-4 7 0 0 0,9-21-22 0 0,0 1-1 0 0,0-1 0 0 0,0 1 1 0 0,0 0-1 0 0,0-1 0 0 0,1 1 1 0 0,0 0-1 0 0,0 4 0 0 0,0-5-1038 0 0,0 2-1884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13824 0 0,'0'0'1246'0'0,"3"0"-1022"0"0,32 9 1815 0 0,-17-4-150 0 0,-16-5-1717 0 0,0 0-1 0 0,0 0 0 0 0,0 1 1 0 0,0-1-1 0 0,0 1 1 0 0,0 0-1 0 0,-1-1 0 0 0,3 2 1 0 0,1 2 29 0 0,1 0 0 0 0,-1 1 1 0 0,-1 0-1 0 0,1 0 0 0 0,-1 0 1 0 0,1 0-1 0 0,-2 1 0 0 0,1-1 1 0 0,0 1-1 0 0,-1 0 0 0 0,0 1 1 0 0,2 7-1 0 0,4 8-132 0 0,-7-18-85 0 0,-1 0 0 0 0,1-1 0 0 0,-1 1 0 0 0,0 0 0 0 0,1 5 0 0 0,-1 4 22 0 0,0 0 0 0 0,-1 0 0 0 0,-1 0 0 0 0,0 0 0 0 0,-1 0-1 0 0,-3 15 1 0 0,-5 32 41 0 0,10-55-29 0 0,-1 1-1 0 0,0-1 1 0 0,0 1-1 0 0,-1-1 1 0 0,0 0-1 0 0,0 0 1 0 0,0 0-1 0 0,0 0 0 0 0,-6 10 1 0 0,0-6 0 0 0,1 1 0 0 0,-2-1 0 0 0,-13 12 0 0 0,14-13-49 0 0,-10 8-567 0 0,17-16 553 0 0,1 1 0 0 0,-1-1-1 0 0,0 0 1 0 0,0 1 0 0 0,0-1-1 0 0,0 0 1 0 0,0 0-1 0 0,1 0 1 0 0,-1 1 0 0 0,0-1-1 0 0,0 0 1 0 0,0 0 0 0 0,0 0-1 0 0,0-1 1 0 0,0 1 0 0 0,0 0-1 0 0,0 0 1 0 0,1 0-1 0 0,-1-1 1 0 0,0 1 0 0 0,0 0-1 0 0,0-1 1 0 0,0 1 0 0 0,0-1-1 0 0,-1 0 13 0 0,0-1-1 0 0,0 1 1 0 0,0 0-1 0 0,0-1 0 0 0,1 1 1 0 0,-1-1-1 0 0,0 0 1 0 0,1 0-1 0 0,0 1 0 0 0,-1-1 1 0 0,1 0-1 0 0,-1-2 1 0 0,1 1 37 0 0,0 1 1 0 0,1 0 0 0 0,0 0-1 0 0,-1 0 1 0 0,1-1 0 0 0,0 1-1 0 0,0 0 1 0 0,0 0 0 0 0,0-1 0 0 0,1 1-1 0 0,-1 0 1 0 0,1 0 0 0 0,-1-1-1 0 0,1 1 1 0 0,0 0 0 0 0,0 0 0 0 0,0 0-1 0 0,0 0 1 0 0,2-3 0 0 0,-3 4 58 0 0,1 0 0 0 0,0 0 0 0 0,0 0 1 0 0,0 1-1 0 0,0-1 0 0 0,0 0 0 0 0,0 0 1 0 0,0 1-1 0 0,1-1 0 0 0,-1 0 0 0 0,0 1 1 0 0,0-1-1 0 0,1 1 0 0 0,-1 0 0 0 0,0-1 1 0 0,0 1-1 0 0,2 0 0 0 0,12-6 568 0 0,-12 5-621 0 0,0 0-1 0 0,0-1 1 0 0,0 1-1 0 0,0 0 1 0 0,0 1-1 0 0,0-1 1 0 0,0 1-1 0 0,0-1 1 0 0,0 1-1 0 0,1 0 1 0 0,-1 0 0 0 0,0 0-1 0 0,0 0 1 0 0,0 1-1 0 0,0-1 1 0 0,0 1-1 0 0,0 0 1 0 0,4 1-1 0 0,8 4-19 0 0,-1 0 0 0 0,20 12 0 0 0,-18-9 24 0 0,72 34-14 0 0,-72-35 166 0 0,-12-5-524 0 0,1-1 0 0 0,-1 0 0 0 0,1 0 0 0 0,0 0 0 0 0,-1-1 0 0 0,1 1 0 0 0,8 0 0 0 0,-4-1-151 0 0,1 0 1 0 0,16-1-1 0 0,-20 0 257 0 0,-1-1 0 0 0,0-1 0 0 0,0 1 0 0 0,0-1 0 0 0,7-2 0 0 0,-12 4 228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8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 8896 0 0,'0'0'808'0'0,"0"2"-479"0"0,1 11 823 0 0,0-9-460 0 0,-1 0-1 0 0,0-1 1 0 0,0 1 0 0 0,0 0 0 0 0,0-1 0 0 0,-1 8 0 0 0,-1-2-86 0 0,2 0 1 0 0,-1 0-1 0 0,1-1 1 0 0,0 1 0 0 0,1 0-1 0 0,0 0 1 0 0,4 13 0 0 0,-2-12-485 0 0,1 0 1 0 0,1 0 0 0 0,0 0-1 0 0,0 0 1 0 0,10 12 0 0 0,-14-20-117 0 0,24 42 153 0 0,-18-31-119 0 0,1 0 0 0 0,0 0 1 0 0,0-1-1 0 0,1 0 0 0 0,18 18 0 0 0,-15-19-50 0 0,11 10 108 0 0,32 22 0 0 0,-45-37-81 0 0,-1 0 0 0 0,1 0 0 0 0,1-2-1 0 0,-1 1 1 0 0,1-1 0 0 0,-1 0 0 0 0,13 1-1 0 0,-14-3-23 0 0,8 2 100 0 0,1 0-1 0 0,-1-2 1 0 0,1 0 0 0 0,33-1-1 0 0,-49-1-85 0 0,16-2 132 0 0,0 0 0 0 0,31-9 0 0 0,-35 7-76 0 0,2-1 38 0 0,0 0 0 0 0,1-2-1 0 0,-2 0 1 0 0,1 0 0 0 0,-1-2 0 0 0,15-10-1 0 0,15-11 155 0 0,-22 15-18 0 0,34-27-1 0 0,-41 28-159 0 0,-10 9-46 0 0,0 0 0 0 0,-1 0 1 0 0,1 0-1 0 0,-1-1 0 0 0,7-9 0 0 0,-11 13-21 0 0,4-8 9 0 0,1 1 0 0 0,1 0-1 0 0,-1 1 1 0 0,1-1-1 0 0,0 1 1 0 0,12-9-1 0 0,-16 15-13 0 0,0-1-1 0 0,-1 0 1 0 0,1 0-1 0 0,-1 0 0 0 0,0 0 1 0 0,0 0-1 0 0,0 0 1 0 0,0 0-1 0 0,0-1 1 0 0,2-6-1 0 0,7-13 23 0 0,-5 12-28 0 0,-4 7-1 0 0,1 0 0 0 0,-1 0 0 0 0,0 0 1 0 0,-1 0-1 0 0,1 0 0 0 0,-1 0 0 0 0,2-6 0 0 0,-3 9-23 0 0,0-1-1 0 0,1 1 0 0 0,-1 0 1 0 0,0 0-1 0 0,1 0 1 0 0,-1 0-1 0 0,1-1 1 0 0,0 1-1 0 0,-1 0 0 0 0,1 0 1 0 0,0 0-1 0 0,-1 0 1 0 0,1 0-1 0 0,0 1 0 0 0,2-3 1 0 0,-3 2-69 0 0,1 0-1 0 0,-1 0 1 0 0,1 0 0 0 0,-1 0 0 0 0,0 0-1 0 0,1 0 1 0 0,-1-1 0 0 0,0 1 0 0 0,0 0-1 0 0,0 0 1 0 0,0 0 0 0 0,0-1 0 0 0,0 1-1 0 0,0 0 1 0 0,-1-1 0 0 0,1-5-753 0 0,4-11-1878 0 0,-4 8 1326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5528 0 0,'1'-1'8540'0'0,"10"-12"-4810"0"0,-1 3-2427 0 0,27-28 1867 0 0,-37 38-2732 0 0,12-4 243 0 0,-6 3-522 0 0,13-3 278 0 0,0 2 0 0 0,25-2 1 0 0,-22 1-256 0 0,-19 3-157 0 0,1-1-1 0 0,0 0 1 0 0,0 1-1 0 0,-1 0 1 0 0,1 0 0 0 0,7 0-1 0 0,-1 2 14 0 0,0-2-1 0 0,0 1 0 0 0,-1-1 1 0 0,1 0-1 0 0,10-3 0 0 0,-16 3-28 0 0,0 0 0 0 0,-1 0-1 0 0,1 0 1 0 0,0 0 0 0 0,-1 1-1 0 0,1 0 1 0 0,-1-1-1 0 0,1 1 1 0 0,-1 0 0 0 0,5 3-1 0 0,-4-3 57 0 0,0 1-1 0 0,0-1 0 0 0,0 0 0 0 0,0 0 0 0 0,0 0 0 0 0,5 0 0 0 0,-7 0 43 0 0,-1 0-98 0 0,0 0 0 0 0,-1 1 1 0 0,1-1-1 0 0,-1 0 0 0 0,1 1 0 0 0,-1-1 1 0 0,0 1-1 0 0,0-1 0 0 0,1 0 0 0 0,-1 1 1 0 0,0-1-1 0 0,0 1 0 0 0,0-1 0 0 0,-1 1 1 0 0,1-1-1 0 0,0 0 0 0 0,0 1 0 0 0,-1-1 1 0 0,1 1-1 0 0,-1-1 0 0 0,1 0 0 0 0,-1 1 0 0 0,0-1 1 0 0,1 0-1 0 0,-1 0 0 0 0,0 0 0 0 0,0 1 1 0 0,0-1-1 0 0,-1 1 0 0 0,-11 15 5 0 0,1 1-1 0 0,1 0 0 0 0,-9 21 1 0 0,15-30-96 0 0,0-1 1 0 0,0 0-1 0 0,-8 8 1 0 0,8-9-298 0 0,-1 0 0 0 0,1 0 0 0 0,-4 9 0 0 0,4 0-513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8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15408 0 0,'0'0'1393'0'0,"-1"3"-1149"0"0,0 0-68 0 0,0 0 1 0 0,0 0 0 0 0,0 1-1 0 0,1-1 1 0 0,0 0 0 0 0,-1 1-1 0 0,1-1 1 0 0,1 1 0 0 0,-1-1-1 0 0,0 0 1 0 0,1 1 0 0 0,0-1-1 0 0,-1 0 1 0 0,1 1 0 0 0,1-1-1 0 0,-1 0 1 0 0,0 0 0 0 0,1 0-1 0 0,-1 0 1 0 0,1 0 0 0 0,0 0-1 0 0,0-1 1 0 0,3 4 0 0 0,35 45 1394 0 0,-14-15-1246 0 0,-16-24-261 0 0,-1 0 1 0 0,0 1-1 0 0,-1-1 1 0 0,10 23-1 0 0,-15-29-55 0 0,0-1-1 0 0,0 0 0 0 0,0 0 0 0 0,1 0 1 0 0,0 0-1 0 0,0 0 0 0 0,5 4 0 0 0,15 19 44 0 0,-2-3-1458 0 0,-19-22 774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9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15552 0 0,'0'0'2889'0'0,"-2"0"-1541"0"0,1 0-1144 0 0,0 1 0 0 0,0-1 0 0 0,0 0 1 0 0,0 0-1 0 0,0 1 0 0 0,-1-1 0 0 0,2 0 1 0 0,-1 1-1 0 0,0-1 0 0 0,0 1 0 0 0,0 0 0 0 0,0-1 1 0 0,0 1-1 0 0,0 0 0 0 0,0-1 0 0 0,1 1 1 0 0,-1 0-1 0 0,0 0 0 0 0,1 0 0 0 0,-1 0 0 0 0,1-1 1 0 0,-1 2-1 0 0,-47 77 871 0 0,40-68-1077 0 0,1 1 0 0 0,0-1 0 0 0,1 1 1 0 0,1 1-1 0 0,0-1 0 0 0,1 1 0 0 0,0-1 1 0 0,0 1-1 0 0,-1 19 0 0 0,7 4-603 0 0,-1-16-1420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49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4144 0 0,'18'-20'30'0'0,"11"-3"5177"0"0,-12 14-299 0 0,21-10 1 0 0,-35 18-4726 0 0,30-13 2513 0 0,-32 14-2602 0 0,0-1 0 0 0,1 0 0 0 0,-1 1 0 0 0,0-1-1 0 0,0 1 1 0 0,1 0 0 0 0,-1-1 0 0 0,0 1 0 0 0,1 0 0 0 0,-1 0 0 0 0,1 0 0 0 0,-1 0 0 0 0,0 0 0 0 0,1 0 0 0 0,-1 0 0 0 0,0 1 0 0 0,1-1 0 0 0,-1 0 0 0 0,0 1 0 0 0,1-1 0 0 0,0 2 0 0 0,4 1 107 0 0,0 0 1 0 0,-1 0-1 0 0,7 6 1 0 0,4 2 54 0 0,-13-9-235 0 0,0 0 1 0 0,-1 1-1 0 0,1-1 0 0 0,-1 1 1 0 0,1 0-1 0 0,-1-1 1 0 0,0 1-1 0 0,0 0 0 0 0,-1 1 1 0 0,1-1-1 0 0,-1 0 1 0 0,1 0-1 0 0,-1 1 0 0 0,1 4 1 0 0,0-4-10 0 0,-1 2-1 0 0,1 1 0 0 0,-1-1 0 0 0,0 0 1 0 0,0 0-1 0 0,-1 1 0 0 0,0-1 0 0 0,0 0 0 0 0,-2 12 0 0 0,0 13 13 0 0,1-23-24 0 0,0 0 1 0 0,0 0-1 0 0,-1 1 0 0 0,0-1 0 0 0,-5 12 0 0 0,-2 7-14 0 0,4-10-154 0 0,-1 0 1 0 0,0 0 0 0 0,-2-1-1 0 0,-17 28 1 0 0,24-42 128 0 0,0 0 0 0 0,0 0 1 0 0,-1 0-1 0 0,1 0 1 0 0,-1 0-1 0 0,0-1 0 0 0,1 1 1 0 0,-1-1-1 0 0,0 1 1 0 0,0-1-1 0 0,0 0 0 0 0,0 0 1 0 0,0 1-1 0 0,0-1 1 0 0,0-1-1 0 0,-1 1 0 0 0,1 0 1 0 0,0-1-1 0 0,0 1 1 0 0,-4 0-1 0 0,2-1-22 0 0,0-1 0 0 0,0 1 0 0 0,0-1 0 0 0,0 0 0 0 0,0 0 0 0 0,1 0 0 0 0,-1 0 0 0 0,0-1 0 0 0,1 0 0 0 0,-1 0 0 0 0,-5-3 0 0 0,0 0-19 0 0,7 4 9 0 0,-1-4-46 0 0,3 4 132 0 0,-1 0 0 0 0,1 0 0 0 0,0 0 0 0 0,-1 0 0 0 0,1 0 0 0 0,0 0 0 0 0,0 0 0 0 0,0-1 0 0 0,0 1 0 0 0,0 0 0 0 0,0 0 0 0 0,0 0 0 0 0,1 0 0 0 0,-1 0 0 0 0,0 0 0 0 0,1 0 0 0 0,-1 0 0 0 0,0 0 0 0 0,1 0 0 0 0,0 0 0 0 0,-1 0 0 0 0,1 0 0 0 0,-1 0 0 0 0,1 0 0 0 0,0 0 0 0 0,0 1 0 0 0,0-2 0 0 0,1 1 17 0 0,0 0-1 0 0,0 0 1 0 0,-1 0-1 0 0,1 0 1 0 0,0 0-1 0 0,0 1 1 0 0,0-1 0 0 0,0 1-1 0 0,0-1 1 0 0,1 1-1 0 0,-1 0 1 0 0,3 0 0 0 0,67 4 990 0 0,-66-4-947 0 0,0 0 0 0 0,0 1 0 0 0,0 0-1 0 0,0 0 1 0 0,-1 1 0 0 0,1 0 0 0 0,8 3 0 0 0,2 3-23 0 0,18 11 1 0 0,-1 0-203 0 0,16 6-2532 0 0,-33-15 1234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5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12840 0 0,'0'0'1164'0'0,"0"16"1029"0"0,0 7 1317 0 0,1-21-2898 0 0,15 31 1013 0 0,-10-21-1124 0 0,9 23 0 0 0,-7-15-327 0 0,1-1 1 0 0,1-1-1 0 0,0 1 0 0 0,1-2 0 0 0,20 25 1 0 0,-22-30-160 0 0,-1-3 7 0 0,1 0 0 0 0,-1 0 0 0 0,19 12-1 0 0,-3-1 48 0 0,-18-15-42 0 0,1 0 1 0 0,1 0-1 0 0,-1 0 0 0 0,0-1 0 0 0,17 7 0 0 0,42 10 11 0 0,-53-17-43 0 0,17 4-13 0 0,2-1 0 0 0,-1-2-1 0 0,33 2 1 0 0,9-2-38 0 0,-39-2 75 0 0,1-1 0 0 0,66-5 0 0 0,-60-3 151 0 0,1-2 0 0 0,55-19 0 0 0,-71 18-24 0 0,0-1 0 0 0,0-2 0 0 0,-1-1 0 0 0,38-25 0 0 0,-20 11 22 0 0,17-13-7 0 0,-52 35-148 0 0,-1-1 0 0 0,-1 0 0 0 0,1 0 1 0 0,-1-1-1 0 0,9-12 0 0 0,-10 12 7 0 0,1 0 0 0 0,0 1 0 0 0,9-9 0 0 0,-5 6-20 0 0,-9 7-6 0 0,1 0 0 0 0,-1 0 0 0 0,0 0 0 0 0,0 0-1 0 0,0 0 1 0 0,0 0 0 0 0,0 0 0 0 0,0 0 0 0 0,0 0 0 0 0,-1-1-1 0 0,1 1 1 0 0,-1 0 0 0 0,0-1 0 0 0,1 1 0 0 0,-1 0 0 0 0,0 0 0 0 0,0-1-1 0 0,-1 1 1 0 0,1 0 0 0 0,-1-5 0 0 0,0-16-703 0 0,2 15 238 0 0,0-8-2233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50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14400 0 0,'-13'0'4409'0'0,"40"2"1660"0"0,-10 2-6910 0 0,16 15 1894 0 0,27-3 267 0 0,-10 2-1091 0 0,-21-5-84 0 0,-24-10-131 0 0,0 0 0 0 0,0-1 0 0 0,-1 0-1 0 0,2 0 1 0 0,8 2 0 0 0,16 0 60 0 0,-29-3-10 0 0,2-1-8 0 0,-1-1-46 0 0,3 1-13 0 0,12 6 97 0 0,-17-5-91 0 0,1-1 1 0 0,-1 0-1 0 0,0 1 1 0 0,1-1 0 0 0,-1 1-1 0 0,1-1 1 0 0,-1 1-1 0 0,0-1 1 0 0,1 1-1 0 0,-1-1 1 0 0,0 1-1 0 0,1-1 1 0 0,-1 1 0 0 0,0 0-1 0 0,0-1 1 0 0,0 1-1 0 0,1-1 1 0 0,-1 2-1 0 0,1 2-1 0 0,8 6-2 0 0,-8-9 0 0 0,-1-1 0 0 0,1 1 0 0 0,-1-1 0 0 0,0 0 0 0 0,1 1 0 0 0,-1-1 0 0 0,0 1 0 0 0,0 0 0 0 0,1-1 0 0 0,-1 1 0 0 0,0-1 0 0 0,0 1 0 0 0,0-1 0 0 0,0 1 0 0 0,0 0 0 0 0,0 0 0 0 0,1 42 191 0 0,-1-40-154 0 0,0 0 1 0 0,0-1-1 0 0,-1 1 0 0 0,1 0 1 0 0,-1-1-1 0 0,0 1 1 0 0,0 0-1 0 0,0-1 0 0 0,0 1 1 0 0,0-1-1 0 0,0 0 1 0 0,0 1-1 0 0,-1-1 1 0 0,0 0-1 0 0,-2 4 0 0 0,-9 14 49 0 0,10-14-84 0 0,1 0 0 0 0,-1-1 0 0 0,-1 1 0 0 0,1-1 0 0 0,-1 0 1 0 0,0 0-1 0 0,0 0 0 0 0,0 0 0 0 0,-6 4 0 0 0,3-3-46 0 0,4-4-2 0 0,0 1 1 0 0,0-1-1 0 0,0 1 0 0 0,0 0 1 0 0,1 0-1 0 0,-1 0 0 0 0,-2 4 1 0 0,1 0-94 0 0,-1 0 0 0 0,-1-1 0 0 0,1 1 0 0 0,-1-1 1 0 0,-1 0-1 0 0,-6 6 0 0 0,11-10 63 0 0,0 0 0 0 0,0 0-1 0 0,0 0 1 0 0,0 0 0 0 0,1 0 0 0 0,-1 0 0 0 0,1 1 0 0 0,-1-1 0 0 0,1 1-1 0 0,0-1 1 0 0,0 1 0 0 0,-1 2 0 0 0,2-2-128 0 0,-1-1 1 0 0,0 1-1 0 0,0-1 1 0 0,0 1-1 0 0,0-1 0 0 0,0 0 1 0 0,-1 0-1 0 0,1 1 1 0 0,-1-1-1 0 0,1 0 0 0 0,-1 0 1 0 0,0-1-1 0 0,0 1 1 0 0,0 0-1 0 0,0 0 0 0 0,0-1 1 0 0,0 0-1 0 0,0 1 1 0 0,0-1-1 0 0,-1 0 0 0 0,-3 1 1 0 0,-42 17-1995 0 0,10-1-10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5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6448 0 0,'-17'-10'10102'0'0,"18"12"-8671"0"0,4 7-700 0 0,-1 0 0 0 0,1-1 0 0 0,8 12 0 0 0,-5-8-48 0 0,12 22-1 0 0,-17-30-579 0 0,-1 0 0 0 0,1 0 1 0 0,0 0-1 0 0,6 5 0 0 0,9 14 221 0 0,-11-13-230 0 0,0-1 0 0 0,1-1-1 0 0,9 9 1 0 0,16 17-84 0 0,-31-31-15 0 0,-1-1 1 0 0,1 0 1 0 0,0-1 0 0 0,0 1 0 0 0,0 0 0 0 0,0-1 0 0 0,0 1 0 0 0,0-1 0 0 0,5 2 0 0 0,1 2-37 0 0,-5-3-210 0 0,1 0 0 0 0,-1-1 0 0 0,1 0-1 0 0,-1 0 1 0 0,1 0 0 0 0,6 1 0 0 0,1-1-5621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36:57.1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-6 31 828,'0'63'18,"0"-53"4,0-10 1,0 0 0,0-15-23,0 6 0,0 9 0,0 0 0,0 0 89,0 0 14,0 0 2,0 0 1,0 0-21,0 0-4,0 0-1,0 0 0,0 0-12,0 0-4,0 0 0,0 0 0,0 0 0,0 0 0,0 0 0,0 0 0,0 0-25,0 0-6,0 0-1,0 0 0,6 9-5,5 6-2,-6-5 0,1 4 0,5-4-6,0 0-2,-6 0 0,1 4 0,5-4-17,0 0-12,0 0 1,0-1 1,-11 1 33,11 5 6,0-10 2,0 4 0,5-4-50,-5 0-9,11 0-3,-11 0 0,5-5 56,1 5 11,-1-5 3,1-5 0,-1 5-11,6-5-3,0 0 0,5-5 0,12 5-25,-17-4 0,-17 4 0,1-5 0,10 0 0,-5 1 0,6-1 0,-6 0 0,5-5 0,-5 6 0,0-6 0,5 5 0,-5-4 17,6-1-1,-12 5-1,6-4 0,0 4-7,0 0-8,0 0 11,-5 1-11,10-1 0,-10 5-22,-6 5 3,16-10 1,-16 5-49,6 1-9,-6 4-3,0 0-593,5-10-120</inkml:trace>
  <inkml:trace contextRef="#ctx0" brushRef="#br0" timeOffset="412.88">664-193 1497,'0'0'66,"0"0"14,0 0-64,0 0-16,0 0 0,0 0 0,0 0 106,0 0 18,0 0 3,0 14 1,0-4-28,0 0-6,5 0-1,11-1 0,-16 6-46,11-5-10,-5 4-1,5-4-1,0 0-3,5 0-1,-10-1 0,5 1 0,0 0-13,0 0-2,0-6-1,-6 1 0,6 0-7,0 5 0,0-10-8,0 5 12,-11-5-12,11 5 9,0 0-9,0-5 8,-11 0-8,5 9 0,-5-9 0,0 0 8,11 10-8,0-5 10,-11-5-10,6 15 10,-6-6-10,5 1 0,1 5 0,-12-1 0,1 1 0,5-5 0,-6 4 0,6 1 8,-11-5-110,6-1-22,-6 6-5</inkml:trace>
  <inkml:trace contextRef="#ctx0" brushRef="#br0" timeOffset="2985.58">1876-198 288,'0'0'12,"0"0"4,0 0-16,0 0 0,0 0 0,0 0 0,0 0 371,0 0 71,0-5 14,0 5 4,0 0-315,0 0-62,0 0-13,0 0-2,0 0-29,11-5-6,-11 5-1,0 0 0,0 0-8,10-5-1,1 5-1,6 0 0,-6 0-6,-11 0-2,0 0 0,11 5 0,5 0-14,1 0 9,-6 0-9,0 0 8,5-1-8,-16-4 12,0 0-12,11 10 12,0-5-12,6 5 8,-17-10-8,5 10 8,11-1-8,-10 6 12,5-10-12,0 5 12,-11-1-4,5 6 0,6-5 0,-11-1 0,0 6 1,0 0 0,0-6 0,6 6 0,-1-5 1,-5 4 0,-5 1 0,5 0 0,5-6-10,-5 6 0,-5-5 9,5 4-9,-6-4 0,6 0 0,0 0 0,0-1 0,-11 6-20,6-5-6,-1-5-1,1 4 0,-1-4-49,6-5-11,0 0-1,0 0-602,-11 10-120</inkml:trace>
  <inkml:trace contextRef="#ctx0" brushRef="#br0" timeOffset="2513.4">1250-42 633,'0'0'56,"0"0"-44,0 0-12,0 0 0,0 0 242,0 0 46,0 0 10,0 0 2,0 0-162,0 0-32,0 0-6,11 14-2,0-4-34,0 0-6,-5 5-2,5-6 0,0 1-16,0 0-4,5 0-1,-10 4 0,5-4-12,0 0-3,-1-1 0,1 6 0,6-5-8,-1-5-1,-5 4-1,6-4 0,-1 0-10,-5 5 12,6-5-12,-1 0 12,1-5-12,-6 5 0,5-5 0,0 0 0,-5 0 0,6-5 0,-6 0 0,5 0-11,-5-5 1,6 5 0,-1-4 0,-5-1 0,0 0-8,6-5-2,-7 6 0,1 4 0,6-5-8,-6 5-1,0 0-1,5-4 0,-5 4-5,0 5-1,-11 0 0,11-5 0,6 0-7,-6 0-1,0-5-1,5 5 0,-5-4-27,0-1-4,-6-5-2,6 6 0,0-6-58,-5 0-11</inkml:trace>
  <inkml:trace contextRef="#ctx0" brushRef="#br0" timeOffset="932.59">-71 572 1209,'0'0'108,"0"0"-87,0 5-21,0-5 0,0 5 145,0 0 25,0 4 5,0 1 1,0-5-64,5 5-13,-5-5-3,6 4 0,-1 1-37,-5 0-8,6-5-2,-1 5 0,1-1-27,5 1-6,0 0 0,-1-5-1,1 4 17,0-4 3,-11-5 1,11 15 0,6-5-20,-6-1-3,0 1-1,0 5 0,0-5-12,0 4 11,-6-4-11,6 5 10,-5-1-10,5-4 0,0 5 0,0-6 8,-11 1-8,11 0 0,-6 0-10,-5-10 10,11 9-46,-11-9-3,0 0-1,0 0 0,0 0-165,0 0-33,0 0-6</inkml:trace>
  <inkml:trace contextRef="#ctx0" brushRef="#br0" timeOffset="1209.58">159 601 1638,'0'0'36,"0"0"7,0 0 1,0 0 3,0 0-38,0 0-9,0 0 0,0 0 0,0 15 94,-5-5 17,-6-1 3,5 1 1,1 0-62,-1 5-12,1-6-2,-1 6-1,-5 4-30,6-4-8,-1 5 0,6-1 0,-5 1 52,-6-1 10,5-4 2,1-1 0,5 6-52,-6-6-12,-5 1 0,6-5 0,5 4-48,0-4-13,0 0-3,0-10 0,0 0 0,0 0 0,0 0 0,0 0-546,0 0-110</inkml:trace>
  <inkml:trace contextRef="#ctx0" brushRef="#br0" timeOffset="1682.35">378 518 633,'0'0'56,"0"0"-44,0 0-12,0 0 0,0 0 245,0 0 47,0 0 10,0 0 2,0 0-192,17 0-39,-17 0-7,11 5-2,-11-5 0,11 0 0,-11 0 0,11 5 0,0-5-13,-11 0-3,0 0-1,11 15 0,0-5-31,-11-1-7,5 6-1,6 4 0,-11 1-8,6 4 0,-6 1 0,0-1 0,0 0-31,-6 6-8,6-1-1,0 0-1,-5 0-11,5 1-3,-6-6 0,1 0 0,5-4 5,0-1 1,-17-4 0,12 0 0,-6-6 9,5 6 1,1-10 1,-1 5 0,1-1 29,5-9 9,0 0 0,0 0 0,0 0 16,0 0 11,0 0 1,0 0 1,0 0 66,0 0 13,0 0 2,0 0 1,0 0-111,0 0-23,0 0-4,0 0-1,11 0 45,5 0 9,-5 5 2,6 0 0,-12 0-4,12-5-1,-1 0 0,-5 10 0,0-10-12,5 5-3,1-5 0,-6 0 0,5 0-8,-5-5 8,6 5-8,-1-5 8,6-5-42,-5 5-9,4 5-1,-10-5-626,6-4-125</inkml:trace>
  <inkml:trace contextRef="#ctx0" brushRef="#br0" timeOffset="4100.19">1415 557 1432,'0'0'64,"0"0"12,0 0-60,0 0-16,0 0 0,0 0 0,0 0 122,0 0 22,0 0 4,0 0 0,0 0-55,-6 5-11,-5 5-2,6-5-1,-6 5-31,5-1-5,1 1-2,0 5 0,-1-1-21,1 1-5,-1 5-1,-5-6 0,11 6-14,0 4-12,-11 0 3,6 1 0,-1-1 9,1 1 0,-6-1 0,5-5 0,1 6-56,-6-6-5,5-4-2,1 0 0,-1-1 42,-5-4 8,11-10 1,0 0-950</inkml:trace>
  <inkml:trace contextRef="#ctx0" brushRef="#br0" timeOffset="4502.07">1497 523 1479,'0'0'65,"0"0"15,0 0-64,0 0-16,11 0 0,6 0 0,-17 0 124,11 0 23,5 0 4,-5 0 1,0 0-50,0 0-10,0 0-1,0 0-1,0 0-26,5 5-6,-5 0-1,-5 0 0,-6-5-20,11 10-4,0-1-1,-11-9 0,11 10-16,-6 0-3,1 5-1,-1-1 0,-5 6-12,0-6 9,0 6-9,0-1 8,0 1-24,0-1-4,-11 6-2,11-6 0,-5 6-20,5-6-4,-11 1-1,5 4 0,1-9-11,-1 4-2,1 1-1,-1-6 0,1 1 18,-1-5 4,1 4 1,5-4 0,-6 0 16,1-1 3,5-9 1,0 0 0,0 0 18,0 0 0,0 0 0,0 0 0,11 5 22,-11-5 2,0 0 0,0 0 0,5 0 10,12 5 2,-12-5 1,12-5 0,-6 5 3,0-5 0,0 1 0,5 4 0,0-5-16,-5 5-4,6 0 0,-1 0 0,1 0-20,-1 5 0,1-1 0,5 1-8,-6 0-163,6 0-32</inkml:trace>
  <inkml:trace contextRef="#ctx0" brushRef="#br0" timeOffset="3671.22">1152 562 403,'0'0'36,"0"0"-36,0 0 0,0 0 0,0 0 233,0 0 40,0 0 8,0 0 2,0 0-98,0 0-19,0 0-4,0 0-1,0 0-46,0 0-10,0 0-1,0 0-1,0 0-42,5 15-8,1 0-1,5-6-1,-6 6-20,1 0-4,-1-1-1,1 1 0,4-1-13,1 6-2,0-1-1,6 1 0,-12-1-10,6 6 0,0-6 0,0 1 0,0-1-11,0 1-7,0-6-2,11 6 0,-22-5-139,11-1-28,-5-4-5</inkml:trace>
  <inkml:trace contextRef="#ctx0" brushRef="#br0" timeOffset="6046.04">2331 611 1587,'0'0'70,"0"0"15,0 0-68,0 0-17,0 0 0,0 0 0,0 0 144,0 0 24,0 0 6,0 0 1,0 0-65,0 0-13,0 0-2,0 0-1,0 0-41,5 15-8,6-6-1,0 1-1,-11-10-14,11 10-2,0 5-1,11-6 0,-11 6-9,5 0-1,1-1-1,-6 1 0,5-1-15,-5 1 0,0 0 8,6 4-8,-6-9 0,0 5 0,0-1 0,-6 1 0,6-5-42,-11-10-5,11 4-1,-11-4 0,0 0-195,0 0-39</inkml:trace>
  <inkml:trace contextRef="#ctx0" brushRef="#br0" timeOffset="6265.06">2556 509 518,'0'0'46,"0"0"-37,0 0-9,0 0 0,0 0 336,0 0 64,0 0 14,-11 5 2,0-1-233,11-4-47,-6 5-10,-5 5-2,11-10-68,-5 10-13,-1 4-3,1 1-1,-1 0-26,6 4-5,-11 1 0,11 4-8,-11 0 0,6 1 0,-1 4-15,1-5 5,-1 1-46,6-1-8,-5 1-3,-1-6 0,1 1-137,-1-6-28,6 1-6</inkml:trace>
  <inkml:trace contextRef="#ctx0" brushRef="#br0" timeOffset="5120.21">2462 21 864,'0'0'76,"0"0"-60,0 0-16,0 0 0,0 0 174,0 0 32,6 10 6,-1 5 2,-5-15-90,6 14-17,-1 1-4,6-1-1,-5-4-30,5 0-7,0 0-1,-6-1 0,12 1-23,-6 0-5,0 0 0,0-5-1,-1 4-11,7-9-1,-17 0-1,11 5 0,5 0-22,1 0 0,-1-5 0,1 0-12,-17 0 40,16 0 8,1 0 2,-1-5 0,-5 5-10,5-5-1,-5 0-1,6 5 0,-1-9-26,-5 9-12,6-10 0,-1 5 1,-16 5 11,11-10 0,0 0 0,6-4 0,-6-1 0,-6 1-10,6-1 1,0 0 0,0-4-35,-6-1-8,-5 11 0,6-6-682,-1 5-136</inkml:trace>
  <inkml:trace contextRef="#ctx0" brushRef="#br0" timeOffset="6697.96">2682 504 1036,'0'0'92,"0"0"-73,0 0-19,0 0 0,16 5 153,-16-5 27,11 0 6,-5 5 1,10-5-41,-5 0-8,0 4-2,0-4 0,0 5-49,5-5-11,-5 5-1,6 0-1,-6-5-26,0 10-4,-11-10-2,11 5 0,0 4-14,-6 1-4,-5-10 0,6 15 0,-1-1-24,1 1-19,-6 0 3,0 4 1,-6 6 24,1-1 5,-1-5 1,1 11 0,-6-1-65,0 0-13,0-4-2,5 4-1,-5-10-18,6 1-4,-6 4-1,0-4 0,-6-6 29,6 1 7,6 0 1,0-11 0,-6 1 40,11-5 12,0 0 0,0 0 0,0 0 22,0 0 12,0 0 2,0 0 1,0 0 23,0 0 5,0 0 1,0 0 0,0 0 20,16-5 4,6 1 1,-6-1 0,6 5-71,0 0-20,-5 0 9,5 5-9,5-5 24,0 9 0,-5-4 0,6 5 0,-1 0-16,-5-5-8,-5-1 10,5-4-10,-11-4-22,5 4-10,11 4-3</inkml:trace>
  <inkml:trace contextRef="#ctx0" brushRef="#br0" timeOffset="5540.68">2813-101 1036,'0'0'92,"0"0"-73,0 0-19,0 0 0,0 0 188,0 0 35,0 0 6,0 0 2,0 0-86,0 0-17,11-5-3,0 1-1,-11 4-49,17 0-11,-6 4-1,5-4-1,-16 0-23,11 5-5,6-5-1,-1 10 0,0-10-13,1 10-4,-6-5 0,5 4 0,1-4-4,-1 5 0,1 0-1,-1 0 0,-5-1-3,0-4-8,0 5 12,5 5-4,-10-11-8,5 6 10,-6 0-10,1 0 10,-6-10 0,11 9 0,-6 1 0,1 5 0,-6-1 1,5 1 0,-5-5 0,6 9 0,-1-4-2,-5 4 0,0-4 0,0 5 0,0-6-9,0 6-9,-5-6 9,5 1-13,0-5 13,0 4 0,0-4-10,0-10 10,0 0-41,0 0-4,0 0-1,0 0 0,0 0-180,0 0-36,0 0-7,0 0-2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5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 3224 0 0,'-1'0'11144'0'0,"-16"0"-8394"0"0,15 0-1703 0 0,0 1-21 0 0,-3 3-512 0 0,1 0 0 0 0,-1 1-1 0 0,1-1 1 0 0,0 1 0 0 0,-5 7-1 0 0,-14 16 628 0 0,12-17-1138 0 0,1 2 1 0 0,1-1-1 0 0,0 2 1 0 0,0-1-1 0 0,-11 25 1 0 0,-26 79-1317 0 0,40-103 610 0 0,0-3-29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48:5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25 7368 0 0,'-4'14'3276'0'0,"24"-26"3141"0"0,11-5-1498 0 0,-28 15-4739 0 0,1 1 0 0 0,-1 0 0 0 0,0 0 0 0 0,1 0 0 0 0,-1 0 0 0 0,1 0 1 0 0,5 0-1 0 0,-4 1-78 0 0,-1 0 0 0 0,0 0 0 0 0,0 0 0 0 0,0 1 0 0 0,0 0 0 0 0,0 0 0 0 0,0 0 0 0 0,0 0 0 0 0,0 0 0 0 0,-1 1 0 0 0,1 0 0 0 0,0-1 0 0 0,-1 1 0 0 0,1 1 0 0 0,-1-1 0 0 0,0 0 0 0 0,0 1 0 0 0,4 3 0 0 0,1 1 26 0 0,6 5 156 0 0,14 16 1 0 0,-24-24-236 0 0,0 1 0 0 0,0 0 0 0 0,-1 0 0 0 0,0 0-1 0 0,0 0 1 0 0,0 1 0 0 0,3 9 0 0 0,-3-5-21 0 0,0 0 0 0 0,-1-1 0 0 0,0 1-1 0 0,-1 1 1 0 0,0-1 0 0 0,0 0 0 0 0,-1 0-1 0 0,-1 0 1 0 0,1 0 0 0 0,-2 0 0 0 0,-2 11 0 0 0,-3 19-2 0 0,5-28-7 0 0,0-1-1 0 0,-4 14 1 0 0,-1-6-180 0 0,0 0 0 0 0,-1 0-1 0 0,-1 0 1 0 0,0-1 0 0 0,-21 28-1 0 0,27-42 40 0 0,-1 0-1 0 0,1 0 1 0 0,-1 0 0 0 0,0 0-1 0 0,0-1 1 0 0,-7 5 0 0 0,8-6 47 0 0,1-1 0 0 0,-1 0 0 0 0,0 0 0 0 0,1 0 1 0 0,-1 0-1 0 0,0-1 0 0 0,1 1 0 0 0,-1 0 0 0 0,0-1 1 0 0,0 0-1 0 0,1 0 0 0 0,-1 0 0 0 0,-5-1 0 0 0,6 1 58 0 0,1 0 1 0 0,0-1-1 0 0,-1 1 0 0 0,1-1 0 0 0,0 1 1 0 0,0-1-1 0 0,-1 0 0 0 0,1 0 0 0 0,0 1 0 0 0,0-1 1 0 0,0 0-1 0 0,-2-2 0 0 0,-6-4-77 0 0,8 7 88 0 0,1 0 1 0 0,-1 0-1 0 0,1-1 0 0 0,-1 1 0 0 0,1 0 0 0 0,0 0 1 0 0,-1-1-1 0 0,1 1 0 0 0,-1-1 0 0 0,1 1 0 0 0,0 0 1 0 0,-1-1-1 0 0,1 1 0 0 0,0-1 0 0 0,-1 1 0 0 0,1-1 0 0 0,0 1 1 0 0,0-1-1 0 0,-1 0 0 0 0,0-1-10 0 0,-8-9 4 0 0,4 2 12 0 0,6 7 4 0 0,-1 1-1 0 0,0 0 0 0 0,0 0 0 0 0,0 0 1 0 0,1-1-1 0 0,-1 1 0 0 0,0 0 0 0 0,1 0 1 0 0,-1 0-1 0 0,2-2 0 0 0,-1 2 29 0 0,0-1-1 0 0,-1 1 1 0 0,1 0 0 0 0,-1-1-1 0 0,1 1 1 0 0,-1 0 0 0 0,1-1-1 0 0,-1 1 1 0 0,0-1 0 0 0,1-2-1 0 0,-1 3-10 0 0,0 0 0 0 0,1 0-1 0 0,-1 1 1 0 0,1-1-1 0 0,0 0 1 0 0,-1 1 0 0 0,1-1-1 0 0,-1 0 1 0 0,1 1-1 0 0,0-1 1 0 0,0 0 0 0 0,-1 1-1 0 0,1-1 1 0 0,0 1 0 0 0,0 0-1 0 0,0-1 1 0 0,-1 1-1 0 0,2-1 1 0 0,9-5 379 0 0,-7 4-306 0 0,0-1-1 0 0,1 1 1 0 0,-1 0-1 0 0,1 0 1 0 0,-1 0 0 0 0,1 0-1 0 0,0 1 1 0 0,0 0-1 0 0,0 0 1 0 0,0 0-1 0 0,0 1 1 0 0,0-1-1 0 0,0 1 1 0 0,0 0-1 0 0,0 1 1 0 0,0-1-1 0 0,7 3 1 0 0,2 0 37 0 0,0 0 1 0 0,-1 2-1 0 0,0-1 0 0 0,0 2 1 0 0,15 8-1 0 0,19 8 89 0 0,61 22 0 0 0,-83-33-220 0 0,-16-7 0 0 0,0 0 0 0 0,0 0 0 0 0,11 2 0 0 0,67 8-104 0 0,-47-12-201 0 0,-26-3 137 0 0,-11 1 16 0 0,-1 0 1 0 0,1 0-1 0 0,0 0 1 0 0,0-1-1 0 0,-1 1 1 0 0,1-1-1 0 0,0 0 0 0 0,-1 0 1 0 0,1 0-1 0 0,0 0 1 0 0,-1 0-1 0 0,1-1 1 0 0,-1 1-1 0 0,0-1 0 0 0,0 1 1 0 0,1-1-1 0 0,2-4 1 0 0,10-5-2137 0 0,11-11 281 0 0,-24 19 1719 0 0,0 0 0 0 0,0 1 0 0 0,0-1 0 0 0,0 0 0 0 0,-1 0 0 0 0,2-5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11520 0 0,'0'0'528'0'0,"-2"0"-16"0"0,-14 3-186 0 0,11 5 5601 0 0,5 1-3750 0 0,1-6-1997 0 0,0-1 1 0 0,0 1-1 0 0,0-1 0 0 0,0 1 1 0 0,0-1-1 0 0,0 1 1 0 0,1-1-1 0 0,-1 0 0 0 0,4 4 1 0 0,-1-1-8 0 0,0 0 0 0 0,0-1 1 0 0,8 7-1 0 0,0-3-151 0 0,-1 0 0 0 0,0 1 0 0 0,-1 0-1 0 0,0 0 1 0 0,17 22 0 0 0,35 40 651 0 0,-42-50-448 0 0,24 32 0 0 0,-27-31-220 0 0,19 19 0 0 0,-6-7-5 0 0,-16-19 0 0 0,1 1 0 0 0,0-2 0 0 0,1 0 0 0 0,1-1 0 0 0,0-1 0 0 0,0-1 0 0 0,24 12 0 0 0,-17-10 0 0 0,-15-8 0 0 0,-1 0 0 0 0,1-1 0 0 0,-1 0 0 0 0,1 0 0 0 0,0-1 0 0 0,1 0 0 0 0,-1-1 0 0 0,17 3 0 0 0,-5-3 79 0 0,0-1 1 0 0,1-1-1 0 0,-1-1 0 0 0,0-1 0 0 0,-1-1 0 0 0,1-1 1 0 0,0 0-1 0 0,-1-2 0 0 0,39-15 0 0 0,-30 7-75 0 0,-1-1-1 0 0,47-35 1 0 0,-52 33 32 0 0,13-9 13 0 0,31-32-1 0 0,38-36 76 0 0,-86 75-85 0 0,1-2 30 0 0,34-27 1 0 0,-17 10-76 0 0,-36 37-5 0 0,0 1 0 0 0,-1-1-1 0 0,1 1 1 0 0,-1-1 0 0 0,1 1 0 0 0,-1-1-1 0 0,1 0 1 0 0,-1 0 0 0 0,1 1 0 0 0,-1-1-1 0 0,0 0 1 0 0,1 1 0 0 0,-1-1 0 0 0,0-1-1 0 0,5-7-869 0 0,-4 8 501 0 0,3-4 205 0 0,-3 2-2718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15200 0 0,'0'0'5063'0'0,"2"1"-3911"0"0,26 11 913 0 0,-10-4-917 0 0,33 10-1 0 0,-42-15-978 0 0,0 1 0 0 0,0 0-1 0 0,0 1 1 0 0,-1 0 0 0 0,12 8-1 0 0,-4-2-5 0 0,25 13 106 0 0,25 18 14 0 0,-46-28-251 0 0,-12-9-17 0 0,-1 0 0 0 0,0 0 0 0 0,-1 1 0 0 0,1 0 0 0 0,-1 0 0 0 0,8 11 0 0 0,-4-4-15 0 0,-8-11 0 0 0,0 0 0 0 0,-1 0 0 0 0,0 0 0 0 0,1 0 0 0 0,-1 0 0 0 0,0 0 0 0 0,1 5 0 0 0,1 2 7 0 0,0-2 25 0 0,0 0 0 0 0,-1 1 1 0 0,-1-1-1 0 0,1 1 0 0 0,0 15 0 0 0,-4 36 33 0 0,-11 58-1 0 0,12-109-69 0 0,-2 10-73 0 0,-8 25 0 0 0,-1 9-42 0 0,9-37 120 0 0,0 0-1 0 0,0 0 1 0 0,-2 0-1 0 0,-9 22 0 0 0,4-14 17 0 0,7-16-126 0 0,1-1 0 0 0,-1 1-1 0 0,0-1 1 0 0,-1 1 0 0 0,0-1 0 0 0,0 0-1 0 0,0-1 1 0 0,0 1 0 0 0,-1-1-1 0 0,-9 8 1 0 0,-31 14-5868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16064 0 0,'0'0'1619'0'0,"0"1"-1485"0"0,-1-1-110 0 0,1 0 1 0 0,0 1-1 0 0,0-1 0 0 0,0 1 1 0 0,0-1-1 0 0,0 0 0 0 0,0 1 1 0 0,0-1-1 0 0,1 0 1 0 0,-1 1-1 0 0,0-1 0 0 0,0 0 1 0 0,0 1-1 0 0,0-1 0 0 0,0 0 1 0 0,0 1-1 0 0,1-1 1 0 0,-1 0-1 0 0,0 0 0 0 0,0 1 1 0 0,0-1-1 0 0,1 0 0 0 0,-1 1 1 0 0,0-1-1 0 0,0 0 1 0 0,1 0-1 0 0,-1 0 0 0 0,1 1 1 0 0,0 0 240 0 0,12 17 2279 0 0,18 17 1 0 0,5 10-1223 0 0,-26-31-1064 0 0,1 0 0 0 0,21 20 0 0 0,46 48 109 0 0,-37-36-357 0 0,-27-32-513 0 0,1 0 0 0 0,21 15 0 0 0,-13-11-3622 0 0,-6-11-3568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 11520 0 0,'0'3'114'0'0,"-1"0"0"0"0,0-1 0 0 0,0 1 0 0 0,0 0 0 0 0,0 0 1 0 0,0-1-1 0 0,0 1 0 0 0,-1-1 0 0 0,1 1 0 0 0,-1-1 0 0 0,0 1 0 0 0,-3 2 1 0 0,-10 17 2610 0 0,-12 27 2121 0 0,13-25-3415 0 0,-16 40 1 0 0,27-54-1319 0 0,-2 3 158 0 0,-14 27 1 0 0,10-22-126 0 0,1 0-1 0 0,0 1 1 0 0,-6 26 0 0 0,6-20-69 0 0,-11 24 0 0 0,-20 44-66 0 0,34-79 81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5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13824 0 0,'0'0'5783'0'0,"7"5"-3521"0"0,-5-3-2099 0 0,0-1 0 0 0,0 1 1 0 0,1-1-1 0 0,-1 0 0 0 0,1 0 1 0 0,-1 0-1 0 0,1 0 0 0 0,-1-1 1 0 0,1 1-1 0 0,0-1 0 0 0,-1 1 1 0 0,6-1-1 0 0,-3 0-198 0 0,0 0 0 0 0,-1 0 0 0 0,1-1 0 0 0,-1 1-1 0 0,1-1 1 0 0,-1 0 0 0 0,5-2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20015 0 0,'0'11'2004'0'0,"1"-13"-1834"0"0,2 0-155 0 0,11-16 104 0 0,-12 15 480 0 0,-2 4-526 0 0,0-1 1 0 0,1 0-1 0 0,-1 0 1 0 0,0 0-1 0 0,0 1 0 0 0,0-1 1 0 0,1 0-1 0 0,-1 0 1 0 0,0 0-1 0 0,0 1 1 0 0,1-1-1 0 0,-1 0 0 0 0,0 0 1 0 0,0 0-1 0 0,1 0 1 0 0,-1 0-1 0 0,0 0 0 0 0,1 0 1 0 0,-1 1-1 0 0,0-1 1 0 0,0 0-1 0 0,1 0 0 0 0,-1 0 1 0 0,0 0-1 0 0,1 0 1 0 0,-1 0-1 0 0,0-1 1 0 0,1 1-1 0 0,-1 0 0 0 0,0 0 1 0 0,1 0-1 0 0,0-1-41 0 0,0 0-19 0 0,1 0 0 0 0,0 0 0 0 0,0 0 0 0 0,0 1 0 0 0,0-1 0 0 0,0 0 0 0 0,0 1 0 0 0,0-1 0 0 0,0 1 1 0 0,0-1-1 0 0,0 1 0 0 0,0 0 0 0 0,0 0 0 0 0,0 0 0 0 0,0 0 0 0 0,0 1 0 0 0,0-1 0 0 0,3 1 0 0 0,14 6 199 0 0,-12-5 60 0 0,1 1-1 0 0,0 0 1 0 0,6 4 0 0 0,-11-5-227 0 0,-1-1 1 0 0,0 1-1 0 0,0 0 0 0 0,0-1 1 0 0,0 1-1 0 0,0 0 0 0 0,0 0 1 0 0,-1 0-1 0 0,1 1 0 0 0,-1-1 1 0 0,1 0-1 0 0,1 5 0 0 0,30 63 46 0 0,-30-61-138 0 0,1 1 1 0 0,-2-1-1 0 0,1 0 0 0 0,-1 1 1 0 0,-1-1-1 0 0,1 12 0 0 0,-3 14-356 0 0,-9 51 0 0 0,7-65 232 0 0,2-13 70 0 0,0 1 0 0 0,0-1 0 0 0,-1-1 0 0 0,0 1 0 0 0,-5 10 1 0 0,-2 3-250 0 0,-11 23-761 0 0,18-40 943 0 0,-1-1 0 0 0,1 1 0 0 0,-1-1 0 0 0,0 0 0 0 0,0 1 0 0 0,0-1-1 0 0,0-1 1 0 0,-6 6 0 0 0,5-6-67 0 0,2 0 201 0 0,0-1-1 0 0,0 1 0 0 0,0-1 0 0 0,0 0 1 0 0,-1 0-1 0 0,1 0 0 0 0,0 0 0 0 0,0 0 1 0 0,-1-1-1 0 0,1 1 0 0 0,0-1 0 0 0,-1 1 0 0 0,1-1 1 0 0,-1 0-1 0 0,1 0 0 0 0,0 0 0 0 0,-1 0 1 0 0,1 0-1 0 0,-1-1 0 0 0,1 1 0 0 0,0-1 1 0 0,-1 0-1 0 0,1 1 0 0 0,-3-3 0 0 0,4 3 139 0 0,0 0 0 0 0,0-1 0 0 0,0 0 0 0 0,0 1 0 0 0,1-1 0 0 0,-1 1 0 0 0,0-1 0 0 0,0 0 0 0 0,1 0 0 0 0,-1 0 0 0 0,0 1 0 0 0,1-1 0 0 0,-2-1 0 0 0,3 1-83 0 0,0 0-1 0 0,0 0 0 0 0,0 0 0 0 0,0 0 1 0 0,0 1-1 0 0,0-1 0 0 0,0 0 1 0 0,0 1-1 0 0,0-1 0 0 0,0 0 0 0 0,2 0 1 0 0,0 0 31 0 0,2-2 2 0 0,0 1 0 0 0,0 0 0 0 0,1 1 0 0 0,-1-1 0 0 0,0 1-1 0 0,1 0 1 0 0,-1 0 0 0 0,1 1 0 0 0,-1-1 0 0 0,1 1 0 0 0,6 1 0 0 0,11 1 633 0 0,32 9 0 0 0,-24-5-452 0 0,172 37-607 0 0,-143-33-1589 0 0,-33-10 790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23 12120 0 0,'-1'0'5'0'0,"0"0"0"0"0,0-1 0 0 0,-1 1 0 0 0,1 0 0 0 0,0-1 0 0 0,0 1 0 0 0,0-1 0 0 0,0 1 0 0 0,0-1 0 0 0,0 1 0 0 0,0-1 0 0 0,0 0 0 0 0,-16-15 7797 0 0,19 19-6347 0 0,6 9-875 0 0,139 193 2684 0 0,-137-193-3160 0 0,2 5 33 0 0,2-1-1 0 0,0 0 0 0 0,30 26 0 0 0,-21-23-17 0 0,34 39 0 0 0,0 1-47 0 0,-45-49-85 0 0,1 1 0 0 0,-1-2 0 0 0,24 14 1 0 0,-31-20-17 0 0,1 0 1 0 0,0-1-1 0 0,0 0 1 0 0,0 0-1 0 0,0 0 1 0 0,0-1-1 0 0,1 0 1 0 0,-1 0-1 0 0,0-1 1 0 0,1 0-1 0 0,-1 0 1 0 0,8-1-1 0 0,20-1-31 0 0,1 1 1 0 0,38 4-1 0 0,-45-2 55 0 0,-7 0 29 0 0,5 1 114 0 0,0-1 0 0 0,0-2 0 0 0,26-3 0 0 0,-23 0 63 0 0,-20 4-185 0 0,1-2 1 0 0,-1 1-1 0 0,0-1 0 0 0,0 0 1 0 0,17-7-1 0 0,-22 7-8 0 0,7-3-1 0 0,0 0-1 0 0,0-1 0 0 0,-1-1 1 0 0,0 1-1 0 0,0-2 1 0 0,16-14-1 0 0,-7 0 3 0 0,-1-1 0 0 0,-2 0-1 0 0,22-39 1 0 0,32-82-900 0 0,-69 143 877 0 0,6-14-82 0 0,1-2-13 0 0,-1-1 0 0 0,6-20 0 0 0,-12 36-156 0 0,0-1 0 0 0,-1 0 0 0 0,1 0-1 0 0,-1 0 1 0 0,0 0 0 0 0,0 0 0 0 0,0 0 0 0 0,-1 0 0 0 0,1 0 0 0 0,-1 0 0 0 0,1 1 0 0 0,-1-1-1 0 0,0 0 1 0 0,0 0 0 0 0,0 1 0 0 0,-1-1 0 0 0,1 0 0 0 0,-3-2 0 0 0,-3-11-1645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9216 0 0,'0'8'8466'0'0,"0"-7"-8298"0"0,0 0-1 0 0,1-1 1 0 0,-1 1-1 0 0,0-1 1 0 0,1 1-1 0 0,-1-1 1 0 0,1 1-1 0 0,-1 0 1 0 0,1-1-1 0 0,0 0 1 0 0,-1 1-1 0 0,1-1 1 0 0,-1 1-1 0 0,1-1 1 0 0,0 0-1 0 0,-1 1 1 0 0,1-1-1 0 0,1 0 1 0 0,1 2 389 0 0,-1 0-327 0 0,1 0 1 0 0,-1 0-1 0 0,0 0 0 0 0,0 0 0 0 0,1-1 1 0 0,-1 1-1 0 0,1-1 0 0 0,0 0 1 0 0,-1 0-1 0 0,1 0 0 0 0,0 0 0 0 0,-1 0 1 0 0,7 0-1 0 0,23 7 761 0 0,-24-5-703 0 0,0-1 0 0 0,15 2 1 0 0,97 8 890 0 0,65 6-437 0 0,-167-15-701 0 0,1 1 1 0 0,27 9-1 0 0,-41-11-35 0 0,-1 0 1 0 0,1 0-1 0 0,-1 0 0 0 0,0 1 0 0 0,0-1 0 0 0,0 1 1 0 0,0 0-1 0 0,0 0 0 0 0,-1 1 0 0 0,7 6 0 0 0,-8-7 2 0 0,0-1-1 0 0,0 1 0 0 0,0 0 1 0 0,0 0-1 0 0,-1 0 1 0 0,1 0-1 0 0,-1 0 0 0 0,0 0 1 0 0,0 0-1 0 0,0 0 0 0 0,0 1 1 0 0,-1-1-1 0 0,1 0 0 0 0,-1 0 1 0 0,0 1-1 0 0,0 5 0 0 0,-37 135 59 0 0,26-114-322 0 0,-1 0-1 0 0,-2-1 1 0 0,-19 32 0 0 0,-7 12-1772 0 0,13-23-718 0 0,-6-4-5733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2:25:37.026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16533 7514 7983,'-16'0'-13,"-1"0"1,0 0 168,1 0 1,1-2 4,4-4 1,-4 4 0,4-3 0,-4 3 123,-1 2 0,-1-6 1,0 1-1,1 1 0,-3 2 109,-3 2 1,4 8 0,-4 1-125,3 0 0,3 6 0,-3-2 0,-1 5 134,-2 5 1,-6 6-135,6-1 0,-6 3 0,4 4-77,-2 4 1,6 4 0,-2 8 19,3 5 0,5-3-141,2 8 0,3-2 0,6 4 64,-3-2 0,2-6 1,10 3-80,5-7 1,11-3 48,6-9 1,5-5 0,6-1 0,7-9 159,7-6 0,7-9-167,6-3 1,6-12 0,2-6 347,2-9 0,-4-1 0,3-11-18,-1-8 0,-2-12-310,-5-8 1,-8-2 0,-6 2-1,-8 4-75,-12-1 0,-7 1-31,-10-4 1,-7-3 107,-3 3-221,-4-4 0,-11-2 0,-6 3-214,-5 3 1,-16 4 117,3 7 0,-11 7 1,0 6-56,-4 8 1,22 21 131</inkml:trace>
  <inkml:trace contextRef="#ctx0" brushRef="#br0" timeOffset="1">16782 7336 17817,'-27'-2'-58,"-27"6"-62,3 11-112,1 7 1,9 6 0,8-4-711,9 2 0,7-4 1,6 4-502,6-2 0,5 3 646,5-4 0,6 2 1,13-6 796,9-4 0,8-2 0,9 3 0</inkml:trace>
  <inkml:trace contextRef="#ctx0" brushRef="#br1" timeOffset="2">17514 7298 8146,'-19'0'626,"-1"0"-155,-2 0 0,0 0 0,5 0 606,0 0 1,6 5 103,0 1 1,9-1-805,2-5 1,10 0 0,14-2 40,9-3 0,17-12-420,16-11 0,4-7 1,13-7-1,-37 17 1,1 0-117,3 0 1,1-2-1,-1-2 1,0-1-37,5 0 1,1-1 0,-6-1 0,1 0 0,6-1 0,1 1-41,-3 1 0,-1 1 0,-3 1 0,-1 1 1,-4 3-1,-1 2-400,38-22 0,-11 5-259,0 6 0,-11 3 0,-8 3-26,-7 6 1,-1 4 0,-10 3 878,-4 4 0,-7-8 0,4 8 0,-1 0 0</inkml:trace>
  <inkml:trace contextRef="#ctx0" brushRef="#br1" timeOffset="3">19508 6067 6953,'-34'0'-547,"7"0"0,1-1 3409,2-5-1791,9 4 0,10-7 1,12 3-1,11-7-404,14-7 0,16-6-480,13-7 1,18-13 0,-35 21 0,1 0 0,2-1-1,2 0-100,0 0 1,1 1 0,1 2 0,0 1-87,2 0 1,-1 0-1,-1 0 1,0 0 0,1-2-1,-1 0-93,-2 1 0,-2 1 1,36-18-1,-11 6-351,-3 1 0,-5 0-423,-3 0 0,-13 7 1,-13 5-1783,-5 9 737,-10-3 1911,-3 13 0,-3-13 0,-4 6 0</inkml:trace>
  <inkml:trace contextRef="#ctx0" brushRef="#br1" timeOffset="4">20305 5885 8114,'9'0'1795,"-9"7"0,-3-3-1552,-8 7 0,5 5 146,-5 7 0,5 12 0,-5 0 66,-2 5 1,4 5 0,0 5-484,2-1 1,-1 7-1,5 1-704,-3 2 1,0-3 68,6 5 0,8-6 1,3 6 662,4 2 0,1 1 0,1 3 0</inkml:trace>
  <inkml:trace contextRef="#ctx0" brushRef="#br1" timeOffset="5">20920 6034 8012,'0'-16'2489,"-7"-1"-2270,5 8 1,-7 1 135,3 8 1,4 2 0,-5 4 83,-1 5 0,1 13 1,-6 9-131,2 10 0,2 3 0,-2 0-163,5-2 1,4 1-72,2 4 0,2-4 1,4-3-109,5-1 1,5-2-1,5-8 112,1-3 0,9-1 23,2-10 1,4 2 0,10-14-120,-1-1 0,11-2 1,-7-2-172,1 0 1,-4-8-1,-5-3-434,-1-4 0,-3-1 0,-6-1-592,-4 0 0,-4 1 747,-8-1 0,-7 1 467,-3-1 0,-4-7 0,-2-2 0</inkml:trace>
  <inkml:trace contextRef="#ctx0" brushRef="#br1" timeOffset="6">20937 6383 8012,'-17'9'878,"6"-1"-653,0-8 1,9 5-199,2 1 1,7-2-1,12-10 197,3-5 1,4-4 0,9-3-276,4-4 1,-2 1-72,7-6 0,0-1 0,4-5-1153,-3-1 1275,3-6 0,-13 5 0,5-6 0</inkml:trace>
  <inkml:trace contextRef="#ctx0" brushRef="#br1" timeOffset="7">21086 5934 8088,'-26'0'38,"2"0"1,13 0-50,0 0 192,7 0 1,12 0-1,14-1-83,8-5 1,8 2 0,3-9-30,1-5 1,1 7 62,1-6 0,4 4 1,-5-1 38,-1 2 1,4 5 0,-7 7-83,-2 0 0,-9 0-16,-6 0 0,2 13 306,-2 4-241,-7 10 0,-1 7 0,-4 10-18,-1 4 0,0 9 15,-3 4 1,-4-2 0,3 0 123,-3-1 0,3-3 0,1-7-202,-2-4 0,3-5 0,-1-11 363,-3-6 1,1-11 1091,2-5-1173,-5-5 0,7-10 1,-8-9-80,0-14 1,0-8-1,0-14-777,0-7 0,0-7 212,0-15 1,7 0 0,4 1-735,4 5 1,2 5 0,-1 11 313,1 5 1,5 12 357,0 5 1,6 12 0,-6 6 179,-2 8 0,-1 6 0,-3 7 64,1 0 1,-6 2 0,-2 3 23,-1 6 1,-3 10 0,-7 3 622,-3 2 0,-6 3-195,-11 10 0,3 0 0,-5 3 226,0-3 0,0-8 1,-4 6 48,6-7 1,4-1-73,1-6 0,8-1 1,3-6-171,5 1 0,2 0 0,7 1 82,8 4 1,8-3-4,10 3 1,5-5 0,1-5-314,3 0 1,1-1-1,4 5-1014,-4 1 0,2-6 281,-7 0-231,7-7 1,-11 9 0,4-6-818,-4 2 0,-3-5-747,-5 2 2400,5-5 0,-6-1 0,7 0 0</inkml:trace>
  <inkml:trace contextRef="#ctx0" brushRef="#br1" timeOffset="8">22681 5635 8557,'-5'24'286,"-1"4"0,1 3 614,5 3 0,0 6-500,0 5 0,0-3 1,2 4-1,1 2 493,3 0-840,7-2 0,-6-12 0,6-3-68,-2-3 0,-2 1 32,2-7 0,4-1-104,-4-10 0,-2-4 1,3-9 195,0-3 0,5-12-156,5-10 1,-1-12-1,6-7-286,3-8 1,-4-5 0,1-8 61,3 1 0,-4 7 0,0 5 171,-2 8 0,-2 7 0,-8 12 73,-2 4 39,2 5 0,-10 9 0,5 5 165,-1 8 0,-3 12 0,-5 12-136,0 3 0,0 3 134,0-1 0,0-2 312,0-3 0,2 2 0,4-8-147,5-2 1,3-9 0,3-5-451,0-4 0,7-12 0,5-6-307,8-10 0,-2-11 292,4-2 1,-9 0 0,-5 6 177,-1 0 1,-3 13-1,-8 3 776,-2 2-330,0 8 1,-2 9 0,-3 16 110,-5 13 1,-2 10-1,-5 11 94,-5 3 1,-4-1-1157,-1 7 1,4-2 0,1 4 248,-2-2 203,6 0 0,-8 12 0,6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7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15808 0 0,'0'0'726'0'0,"-1"1"-21"0"0,-4 5-453 0 0,-3 0-81 0 0,6-5 1538 0 0,2 12 267 0 0,0-9-1796 0 0,0-1-1 0 0,1 1 0 0 0,0-1 0 0 0,0 0 1 0 0,0 1-1 0 0,0-1 0 0 0,1 0 0 0 0,-1 0 1 0 0,1 1-1 0 0,4 4 0 0 0,25 32 692 0 0,-17-24-614 0 0,68 74 500 0 0,-7-9-423 0 0,-52-55-330 0 0,48 40 1 0 0,-37-37-138 0 0,-15-13-583 0 0,1-1 1 0 0,22 13-1 0 0,-26-19-1017 0 0,1-4-82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7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0 6912 0 0,'-7'5'622'0'0,"4"-4"-433"0"0,1 0-1 0 0,0 1 0 0 0,-1-1 1 0 0,1 0-1 0 0,-1 0 0 0 0,0-1 0 0 0,1 1 1 0 0,-1 0-1 0 0,-4 0 0 0 0,6-1 204 0 0,0 0 0 0 0,0 0 0 0 0,1 0 0 0 0,-1 0 1 0 0,0 0-1 0 0,0 0 0 0 0,1 1 0 0 0,-1-1 0 0 0,0 0 0 0 0,0 0 0 0 0,1 1 0 0 0,-1-1 0 0 0,0 1 0 0 0,1-1 0 0 0,-1 0 0 0 0,1 1 0 0 0,-1-1 0 0 0,0 1 0 0 0,0 0 0 0 0,-13 6 4457 0 0,2-1-4018 0 0,8-3-593 0 0,-1 1 1 0 0,0-1-1 0 0,1 1 1 0 0,0 1-1 0 0,0-1 0 0 0,0 0 1 0 0,0 1-1 0 0,1 0 1 0 0,-3 5-1 0 0,-3 8-154 0 0,-10 25-1 0 0,1 0-29 0 0,10-23-54 0 0,0 0 0 0 0,2 0 0 0 0,0 0 0 0 0,-3 27 0 0 0,8-30 0 0 0,1-14 0 0 0,-1 0 0 0 0,1 0 0 0 0,0 0 0 0 0,0-1 0 0 0,-1 1 0 0 0,0 0 0 0 0,0-1 0 0 0,1 1 0 0 0,-1 0 0 0 0,-1-1 0 0 0,0 3 0 0 0,-5 12-253 0 0,7-16 181 0 0,0 0 0 0 0,0 1 1 0 0,-1-1-1 0 0,1 0 0 0 0,-1 0 1 0 0,1 0-1 0 0,0 0 0 0 0,-1 0 1 0 0,0 0-1 0 0,1 0 0 0 0,-1 0 1 0 0,0 0-1 0 0,1 0 1 0 0,-1 0-1 0 0,-1 1 0 0 0,1-2-449 0 0</inkml:trace>
  <inkml:trace contextRef="#ctx0" brushRef="#br0" timeOffset="1">522 268 13416 0 0,'0'0'1216'0'0,"2"1"-1000"0"0,9 4 524 0 0,-1 0 0 0 0,1-1 0 0 0,0 0 0 0 0,1-1 0 0 0,-1 0 0 0 0,0-1 0 0 0,1-1 0 0 0,0 1 1 0 0,20-2-1 0 0,-30 0-559 0 0,-1 0-160 0 0,0 0 0 0 0,0-1 1 0 0,0 1-1 0 0,0 0 0 0 0,0-1 0 0 0,0 1 0 0 0,0-1 0 0 0,0 1 1 0 0,0-1-1 0 0,0 0 0 0 0,1-1 0 0 0,2 0 13 0 0,2 0-8 0 0,-5 2-110 0 0,1-1-1 0 0,0 1 0 0 0,-1-1 0 0 0,1 1 1 0 0,0-1-1 0 0,-1 0 0 0 0,1 0 0 0 0,-1 0 1 0 0,1 0-1 0 0,-1 0 0 0 0,2-1 0 0 0,8-7-5189 0 0,-6-1-1795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19495 0 0,'0'0'439'0'0,"0"-2"62"0"0,0-8-206 0 0,0 1-1 0 0,1-1 0 0 0,3-15 1 0 0,-3 23-282 0 0,-1 1 1 0 0,1 0 0 0 0,0-1 0 0 0,0 1 0 0 0,0 0-1 0 0,0 0 1 0 0,1 0 0 0 0,-1-1 0 0 0,0 1-1 0 0,0 1 1 0 0,1-1 0 0 0,-1 0 0 0 0,1 0-1 0 0,-1 0 1 0 0,0 1 0 0 0,1-1 0 0 0,-1 1 0 0 0,3-1-1 0 0,3-2 492 0 0,-6 3-432 0 0,-1 0-1 0 0,1 0 0 0 0,0 1 1 0 0,-1-1-1 0 0,1 0 1 0 0,-1 0-1 0 0,1 1 0 0 0,0-1 1 0 0,-1 0-1 0 0,1 1 1 0 0,-1-1-1 0 0,1 1 0 0 0,-1-1 1 0 0,1 1-1 0 0,-1-1 1 0 0,0 1-1 0 0,1-1 0 0 0,-1 1 1 0 0,1-1-1 0 0,0 2 0 0 0,-1-1 110 0 0,3 2 3 0 0,0 0 0 0 0,0 0 0 0 0,0 0 0 0 0,0-1 0 0 0,0 1 0 0 0,1-1 0 0 0,-1 0 0 0 0,1 0 1 0 0,0 0-1 0 0,0 0 0 0 0,5 1 0 0 0,-8-3-159 0 0,0 1 1 0 0,0-1 0 0 0,0 0-1 0 0,-1 0 1 0 0,1 0-1 0 0,0 0 1 0 0,0 0-1 0 0,0 0 1 0 0,-1 0-1 0 0,1 0 1 0 0,0-1-1 0 0,0 1 1 0 0,0 0 0 0 0,-1 0-1 0 0,1-1 1 0 0,0 1-1 0 0,0 0 1 0 0,-1-1-1 0 0,1 1 1 0 0,0-1-1 0 0,-1 1 1 0 0,2-2 0 0 0,-2 2-11 0 0,1 0 1 0 0,0-1 0 0 0,-1 1 0 0 0,1 0 0 0 0,-1 0 0 0 0,1 0 0 0 0,-1-1 0 0 0,1 1 0 0 0,0 0 0 0 0,-1 0 0 0 0,1 0 0 0 0,-1 0 0 0 0,1 0 0 0 0,0 0 0 0 0,-1 0 0 0 0,1 0 0 0 0,-1 1 0 0 0,1-1 0 0 0,0 0 0 0 0,-1 0 0 0 0,1 0 0 0 0,-1 1 0 0 0,1-1 0 0 0,-1 0 0 0 0,1 1 0 0 0,-1-1 0 0 0,1 0 0 0 0,-1 1 0 0 0,1 0 0 0 0,14 13 85 0 0,-13-12-102 0 0,2 4 2 0 0,0-1 0 0 0,0 1 0 0 0,0-1 0 0 0,-1 1-1 0 0,0 0 1 0 0,0 1 0 0 0,-1-1 0 0 0,0 0-1 0 0,0 1 1 0 0,0-1 0 0 0,1 13 0 0 0,0 6-37 0 0,-3 47 1 0 0,0-40-90 0 0,-1-19-24 0 0,0-1 0 0 0,-1 0 0 0 0,-7 23 0 0 0,5-19-16 0 0,2-9 56 0 0,0 0 1 0 0,-1 0 0 0 0,1 0 0 0 0,-2-1 0 0 0,1 1 0 0 0,-1-1 0 0 0,0 1 0 0 0,0-1 0 0 0,-1 0-1 0 0,0-1 1 0 0,-10 11 0 0 0,3-7-53 0 0,9-7 132 0 0,1 0 1 0 0,-1 0 0 0 0,1 0-1 0 0,-1 0 1 0 0,0-1 0 0 0,-2 2-1 0 0,4-2 23 0 0,1-1 0 0 0,-1 0 0 0 0,1 0-1 0 0,0 0 1 0 0,-1 1 0 0 0,1-1 0 0 0,0 0 0 0 0,-1 0 0 0 0,1 1-1 0 0,0-1 1 0 0,0 0 0 0 0,-1 1 0 0 0,1-1 0 0 0,0 0-1 0 0,0 1 1 0 0,-1-1 0 0 0,1 0 0 0 0,0 1 0 0 0,0-1 0 0 0,0 1-1 0 0,-2 2 7 0 0,-7 2 115 0 0,7-5 406 0 0,4 0-989 0 0,6-2 466 0 0,-1 1-1 0 0,1 0 1 0 0,14-1 0 0 0,3 1 195 0 0,-12 0-116 0 0,-1 1 0 0 0,15 2-1 0 0,9 0 62 0 0,102-2-200 0 0,-78 0-7247 0 0,-29 0-522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8752 0 0,'0'-14'11031'0'0,"0"17"-9811"0"0,-1 18-304 0 0,1-14-719 0 0,-1 0 1 0 0,1 0-1 0 0,0 0 0 0 0,0 0 1 0 0,1 0-1 0 0,0 0 0 0 0,1 0 1 0 0,-1 0-1 0 0,1 0 1 0 0,4 9-1 0 0,1-2 252 0 0,-1 0 0 0 0,6 19-1 0 0,7 19 75 0 0,-6-26-457 0 0,0-1-1 0 0,2 0 0 0 0,21 26 1 0 0,-22-32-167 0 0,-6-7 56 0 0,1-1-1 0 0,0 0 1 0 0,1-1 0 0 0,0 1 0 0 0,1-2-1 0 0,14 11 1 0 0,14 8 330 0 0,-27-19-173 0 0,0 0 0 0 0,15 7 1 0 0,-19-12-109 0 0,-1 0 1 0 0,1 0 0 0 0,-1 1 0 0 0,0 0 0 0 0,0 0 0 0 0,-1 0-1 0 0,9 10 1 0 0,-3-1-5 0 0,-9-9 0 0 0,0-1 0 0 0,0 0 0 0 0,1 0 0 0 0,0 0 0 0 0,-1 0 0 0 0,1-1 0 0 0,1 0 0 0 0,-1 1 0 0 0,0-1 0 0 0,1-1 0 0 0,9 5 0 0 0,-6-6 0 0 0,0 0 0 0 0,0-1 0 0 0,0 1 0 0 0,0-2 0 0 0,0 1 0 0 0,0-1 0 0 0,0-1 0 0 0,8-1 0 0 0,13-3 0 0 0,35-1 1 0 0,-34 5 17 0 0,0-2-1 0 0,47-12 1 0 0,-60 10-12 0 0,0 2-5 0 0,-1-2 0 0 0,0 0 0 0 0,0 0-1 0 0,23-14 1 0 0,-14 4-1 0 0,36-30 0 0 0,-51 37 0 0 0,0 0 0 0 0,-1-1 0 0 0,0 0 0 0 0,-1-1 0 0 0,12-20 0 0 0,56-116-624 0 0,-71 135 428 0 0,5-25 0 0 0,-8 27 32 0 0,0 1 1 0 0,1-1 0 0 0,0 1-1 0 0,8-16 1 0 0,17-17-510 0 0,-20 32 37 0 0,-1 0 0 0 0,0-1 1 0 0,-1 0-1 0 0,7-15 0 0 0,-6 5-887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17503 0 0,'0'0'399'0'0,"2"-10"5590"0"0,44 14-3905 0 0,-45-4-2045 0 0,-1 0 0 0 0,0 0 0 0 0,1 0 0 0 0,-1 1 0 0 0,1-1 0 0 0,-1 0-1 0 0,0 0 1 0 0,1 1 0 0 0,-1-1 0 0 0,1 0 0 0 0,-1 1 0 0 0,0-1 0 0 0,0 0 0 0 0,1 1-1 0 0,-1-1 1 0 0,0 1 0 0 0,0-1 0 0 0,1 0 0 0 0,-1 1 0 0 0,0-1 0 0 0,0 1 0 0 0,2 3 129 0 0,4 1-45 0 0,1 0-1 0 0,-1 0 0 0 0,8 5 1 0 0,12 8 3 0 0,-22-15-104 0 0,0 0 0 0 0,1-1 0 0 0,-1 0 0 0 0,0 0 0 0 0,1 0 0 0 0,9 2 0 0 0,14 7 96 0 0,-13-4-85 0 0,26 8 1 0 0,-41-15-39 0 0,1 1 0 0 0,0-1-1 0 0,0 0 1 0 0,0 0 0 0 0,0 1 0 0 0,0-1 0 0 0,-1 0 0 0 0,1 0 0 0 0,0 0 0 0 0,0 0 0 0 0,0 0-1 0 0,0 0 1 0 0,0 0 0 0 0,0 0 0 0 0,0 0 0 0 0,-1-1 0 0 0,1 1 0 0 0,0 0 0 0 0,0-1 0 0 0,0 1-1 0 0,0 0 1 0 0,-1-1 0 0 0,1 1 0 0 0,0-1 0 0 0,0 1 0 0 0,-1-1 0 0 0,1 1 0 0 0,0-1 0 0 0,-1 0-1 0 0,1 1 1 0 0,-1-1 0 0 0,1 0 0 0 0,-1 0 0 0 0,1 1 0 0 0,0-2 0 0 0,0 0-5 0 0,0 1-1 0 0,0-1 1 0 0,0 0 0 0 0,1 1 0 0 0,-1 0-1 0 0,1-1 1 0 0,-1 1 0 0 0,3-2 0 0 0,3 0 7 0 0,0 0 1 0 0,0 1-1 0 0,1-1 1 0 0,-1 1-1 0 0,11-1 1 0 0,-13 3 2 0 0,-1-1 0 0 0,0 1 0 0 0,1 0 0 0 0,-1 0 0 0 0,1 1 0 0 0,-1-1 0 0 0,6 2 0 0 0,8 1 0 0 0,-11-3 0 0 0,-3 1 0 0 0,-1-1 0 0 0,0 1 0 0 0,1 0 0 0 0,-1-1 0 0 0,0 2 0 0 0,0-1 0 0 0,5 2 0 0 0,2 0 0 0 0,6 5 0 0 0,8 16 0 0 0,-23-23 0 0 0,0 0 0 0 0,-1 0 0 0 0,1 1 0 0 0,-1-1 0 0 0,1 0 0 0 0,-1 1 0 0 0,1-1 0 0 0,-1 0 0 0 0,0 1 0 0 0,0-1 0 0 0,0 0 0 0 0,0 1 0 0 0,0-1 0 0 0,0 1 0 0 0,0-1 0 0 0,0 0 0 0 0,0 1 0 0 0,0-1 0 0 0,-1 0 0 0 0,0 3 0 0 0,0-1 0 0 0,0 1 0 0 0,-1-1 0 0 0,1 0 0 0 0,-1 1 0 0 0,0-1 0 0 0,-3 5 0 0 0,-1-1 0 0 0,1 1 0 0 0,1 0 0 0 0,-7 13 0 0 0,8-13 0 0 0,-1 0 0 0 0,0 0 0 0 0,-1 0 0 0 0,0-1 0 0 0,-6 8 0 0 0,-6 2 0 0 0,10-10 0 0 0,-1 0 0 0 0,1 1 0 0 0,-10 15 0 0 0,5-3 0 0 0,9-13 0 0 0,-1 0 0 0 0,0-1 0 0 0,0 0 0 0 0,-6 7 0 0 0,1-4 19 0 0,-1-1 0 0 0,-10 7 0 0 0,-9 7-340 0 0,-37 32-2896 0 0,33-29 1282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19351 0 0,'-3'1'200'0'0,"3"-1"-113"0"0,-1 0 0 0 0,1 0 0 0 0,-1 0 0 0 0,1 0 1 0 0,-1 0-1 0 0,0 0 0 0 0,1 1 0 0 0,-1-1 0 0 0,1 0 0 0 0,-1 0 1 0 0,1 0-1 0 0,-1 1 0 0 0,1-1 0 0 0,-1 0 0 0 0,1 1 0 0 0,-1-1 1 0 0,1 1-1 0 0,0-1 0 0 0,-1 1 0 0 0,0 0-62 0 0,0 0 1 0 0,0 1-1 0 0,1-1 0 0 0,-1 0 1 0 0,0 1-1 0 0,1-1 0 0 0,-1 1 1 0 0,1-1-1 0 0,0 0 0 0 0,-1 1 1 0 0,1-1-1 0 0,0 1 0 0 0,0-1 1 0 0,0 1-1 0 0,0-1 0 0 0,0 1 1 0 0,0-1-1 0 0,1 0 0 0 0,-1 1 1 0 0,0-1-1 0 0,1 1 0 0 0,-1-1 1 0 0,1 0-1 0 0,-1 1 0 0 0,1-1 1 0 0,1 2-1 0 0,0 1 334 0 0,4 10 545 0 0,-4-7-511 0 0,1 1 0 0 0,1-1 0 0 0,0 0 0 0 0,5 8 0 0 0,0-2-215 0 0,14 28 0 0 0,-17-29-160 0 0,1-1 1 0 0,13 19 0 0 0,-8-15 170 0 0,60 78 1454 0 0,-62-82-1601 0 0,0 1 0 0 0,0-1-1 0 0,16 12 1 0 0,3 3-44 0 0,30 27-188 0 0,-33-32-21 0 0,-2-4-774 0 0,-6-8-6295 0 0,-6-7-877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09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0 19351 0 0,'0'0'1474'0'0,"-11"0"-828"0"0,6 1-484 0 0,1-1 0 0 0,-1 1-1 0 0,0 0 1 0 0,1 1 0 0 0,-1-1-1 0 0,1 1 1 0 0,0 0 0 0 0,-1 0-1 0 0,1 1 1 0 0,0-1 0 0 0,0 1-1 0 0,0 0 1 0 0,1 0 0 0 0,-1 0 0 0 0,1 0-1 0 0,-1 1 1 0 0,1-1 0 0 0,-3 6-1 0 0,-4 4 454 0 0,1 0-1 0 0,1 1 0 0 0,0 0 1 0 0,-8 20-1 0 0,6-12-614 0 0,5-12 0 0 0,1 0 0 0 0,-5 16 0 0 0,6-14-302 0 0,-2-1-1 0 0,1 1 1 0 0,-7 11-1 0 0,-2 5-383 0 0,12-26 174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1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11056 0 0,'0'0'4385'0'0,"3"1"-2609"0"0,13 3-398 0 0,0-2 1 0 0,0 0-1 0 0,1 0 1 0 0,24-2-1 0 0,-30 0-841 0 0,0-1 20 0 0,1 0 0 0 0,19-5 0 0 0,-21 4-498 0 0,1 0 1 0 0,18-1-1 0 0,-25 3-85 0 0,1-1 0 0 0,-1 1 0 0 0,0-1-1 0 0,0 0 1 0 0,0-1 0 0 0,0 1 0 0 0,8-4 0 0 0,8-4-1471 0 0,-3 5-285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4:10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11056 0 0,'0'0'1001'0'0,"2"1"-822"0"0,17 8 404 0 0,4-3 3433 0 0,-12-2-1016 0 0,22 1 1938 0 0,-31-4-4842 0 0,0-1 0 0 0,0 1 1 0 0,-1 0-1 0 0,1-1 0 0 0,0 0 1 0 0,0 1-1 0 0,0-1 0 0 0,0 0 1 0 0,-1 0-1 0 0,1 0 0 0 0,0 0 1 0 0,0 0-1 0 0,0-1 0 0 0,0 1 1 0 0,-1 0-1 0 0,1-1 0 0 0,0 0 1 0 0,0 1-1 0 0,-1-1 0 0 0,1 0 1 0 0,0 0-1 0 0,-1 0 0 0 0,1 0 1 0 0,-1 0-1 0 0,1 0 0 0 0,-1 0 1 0 0,3-3-1 0 0,-4 3-72 0 0,1 0-1 0 0,0 1 1 0 0,-1-1 0 0 0,1 0-1 0 0,0 1 1 0 0,0-1 0 0 0,-1 1-1 0 0,1-1 1 0 0,0 1 0 0 0,0-1-1 0 0,0 1 1 0 0,0 0 0 0 0,0-1-1 0 0,0 1 1 0 0,0 0 0 0 0,0 0 0 0 0,-1 0-1 0 0,1-1 1 0 0,0 1 0 0 0,0 0-1 0 0,0 0 1 0 0,0 0 0 0 0,0 1-1 0 0,0-1 1 0 0,0 0 0 0 0,2 1-1 0 0,-2 0 6 0 0,1 0 0 0 0,0 1-1 0 0,-1-1 1 0 0,0 1-1 0 0,1 0 1 0 0,-1-1-1 0 0,0 1 1 0 0,0 0-1 0 0,0 0 1 0 0,0 0-1 0 0,0-1 1 0 0,1 5-1 0 0,37 72 527 0 0,-27-58-522 0 0,-9-15-21 0 0,0-1 0 0 0,0 0 1 0 0,-1 1-1 0 0,1 0 0 0 0,-1-1 0 0 0,2 10 1 0 0,1 11-13 0 0,4 15 41 0 0,5 61 0 0 0,-13-89-87 0 0,-1 0 1 0 0,0 1 0 0 0,-1-1 0 0 0,-1 1-1 0 0,0-1 1 0 0,0 0 0 0 0,-1 0 0 0 0,-1 0-1 0 0,-5 14 1 0 0,4-16-26 0 0,0-1 0 0 0,-1 0 1 0 0,0-1-1 0 0,-1 1 0 0 0,1-1 0 0 0,-1-1 0 0 0,-1 1 0 0 0,0-1 0 0 0,0 0 1 0 0,0-1-1 0 0,-1 0 0 0 0,0 0 0 0 0,-16 7 0 0 0,19-10 68 0 0,0-1 0 0 0,0 0 0 0 0,0 0 1 0 0,0 0-1 0 0,-8 0 0 0 0,10-1 3 0 0,0 0 0 0 0,0-1 0 0 0,1 0 0 0 0,-1 0 0 0 0,0 0 0 0 0,0 0 1 0 0,1-1-1 0 0,-1 0 0 0 0,0 1 0 0 0,1-1 0 0 0,-5-2 0 0 0,0 0 1 0 0,6 2-8 0 0,-1 0 0 0 0,1 0 1 0 0,0-1-1 0 0,0 1 0 0 0,-1 0 0 0 0,1-1 1 0 0,0 1-1 0 0,0-1 0 0 0,-2-2 0 0 0,-11-10 19 0 0,14 14 242 0 0,2-2-244 0 0,-1 0 0 0 0,0 0 0 0 0,0 1 0 0 0,1-1 0 0 0,0 0 0 0 0,-1 0 0 0 0,1 1 0 0 0,0-1 0 0 0,-1 0 0 0 0,1 1 0 0 0,0-1 0 0 0,0 1 0 0 0,1-1 0 0 0,-1 1 0 0 0,0 0 0 0 0,0-1 0 0 0,1 1 0 0 0,-1 0 0 0 0,0 0 1 0 0,1 0-1 0 0,-1 0 0 0 0,1 0 0 0 0,0 0 0 0 0,1 0 0 0 0,6-3 10 0 0,0 0 0 0 0,0 1 1 0 0,13-2-1 0 0,-12 2 5 0 0,-2 2-12 0 0,-1 0-1 0 0,1 0 1 0 0,0 0-1 0 0,-1 1 1 0 0,1 1-1 0 0,0-1 1 0 0,-1 1-1 0 0,1 0 1 0 0,7 3-1 0 0,30 2-2 0 0,-6-1 17 0 0,53 14 0 0 0,-16-2-28 0 0,67 12-296 0 0,-118-25-379 0 0,35 4-453 0 0,-19-6-6210 0 0,-14-2-883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14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39 3224 0 0,'-4'-38'13080'0'0,"18"60"-12122"0"0,-1 1 1 0 0,15 32-1 0 0,-24-45-898 0 0,9 11 208 0 0,-9-16-136 0 0,-1 0 0 0 0,0 0 1 0 0,-1 0-1 0 0,4 9 1 0 0,2 14 264 0 0,-4-15-191 0 0,-1 0 0 0 0,12 23 1 0 0,33 75 287 0 0,-40-93-526 0 0,2 0 0 0 0,-1-1-1 0 0,15 19 1 0 0,-14-22 87 0 0,-4-5 2 0 0,1 0 0 0 0,1-1 0 0 0,-1 0-1 0 0,13 9 1 0 0,10 11 5 0 0,-19-16-14 0 0,2-1 0 0 0,-1 0 0 0 0,2-1 0 0 0,-1-1 0 0 0,1 0 0 0 0,1 0 0 0 0,0-2 0 0 0,0 0 0 0 0,0 0 0 0 0,1-2 0 0 0,0 0 0 0 0,27 5 0 0 0,-23-7 37 0 0,1 0-1 0 0,-1-1 1 0 0,1-2-1 0 0,0 0 1 0 0,0-1-1 0 0,-1-1 0 0 0,1-1 1 0 0,29-8-1 0 0,-25 4-28 0 0,-1-2-1 0 0,1-1 0 0 0,-1 0 0 0 0,-1-2 1 0 0,0-1-1 0 0,-1-1 0 0 0,-1-1 0 0 0,32-27 1 0 0,-40 28 92 0 0,13-18 1 0 0,-5 7-34 0 0,-14 15-57 0 0,0 1 1 0 0,8-16-1 0 0,7-10 9 0 0,37-59-484 0 0,-11 17 785 0 0,2-6-773 0 0,-47 79 303 0 0,-1 0 1 0 0,0-1-1 0 0,0 1 1 0 0,0-1-1 0 0,0 0 0 0 0,1-6 1 0 0,2-9-782 0 0,-4 19 401 0 0,5-13-5995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42:22.62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-1188-75 1497,'0'0'32,"0"0"8,0 0 0,0 0 4,0 0-36,0 0-8,0 0 0,0 0 0,0 0 104,0 0 20,0 0 3,0 0 1,0 0-52,0 0-9,0 0-3,11 0 0,0-4 0,5-1 0,-5-5 0,5 10 0,-5-10-19,6 5-4,-1-4-1,1-1 0,-1 0-12,6 5-4,-5-5 0,4-4 0,1 4-24,0 0 0,0 1 0,-5 4 0,5-10 0,-6 5 0,6-4 0,-5 9 0,-7-5 0,1 0 0,0 5 0,0 1 0,-11 4-219,0 0-49</inkml:trace>
  <inkml:trace contextRef="#ctx0" brushRef="#br0" timeOffset="289.45">-909-109 691,'-11'-5'61,"11"5"-49,0-4-12,0 4 0,0 0 220,0 0 42,0 0 8,0 0 2,0 0-117,0 0-23,0 0-5,0 0-1,0 0-86,0 0-18,-5 9-3,5-9-1,0 0 37,-6 15 7,6 4 2,-5-4 0,5 5-52,0-6-12,0 1 0,0 4 0,-6-4 0,6 4 0,0 1 0,0-1 0,0 1 0,0-1 0,0 6 0,0-6 0,6 1-14,-6-6-6,-6 6 0,6-1-1,6-4-65,-1 0-13,-5-6-2,0-9-839</inkml:trace>
  <inkml:trace contextRef="#ctx0" brushRef="#br0" timeOffset="1025.83">-678 233 1306,'5'-30'58,"-5"30"12,0 0-56,0 0-14,11-5 0,-11 5 0,0 0 114,11-4 20,0 4 4,0 0 1,5 0-54,-5 0-10,0 0-3,0 0 0,0 0-16,0 0-3,-11 0-1,11 4 0,-5 1-16,-6-5-4,11 5-1,-11-5 0,5 10-14,1 5-2,-1-6-1,-5 1 0,0-10-5,-5 15-1,5-6 0,-6 6 0,1 0-8,-1 4 0,-5-4-12,0 4 12,0-4-42,-5 4-1,5-4 0,0 0 0,-6 4-12,6-4-2,0-1-1,-5-4 0,5 5 11,0-1 3,6-4 0,-6 0 0,0 0 20,5-5 5,6-5 1,-5 9 0,5-9 18,0 0-8,0 0 8,0 0 0,0 0 18,0 0 10,0 0 3,0 0 0,0 0 13,0 0 2,0 0 1,11 0 0,0 0 2,5 0 1,-5 0 0,6 0 0,-7 0-6,1-5-2,6 5 0,-1 0 0,1 5-16,-1-5-3,-5 10-1,6-10 0,-6 5-14,5-5-8,-5 5 8,6 5-8,-1-1 0,-5 1-8,5-5 0,-5 0 0,6 0-64,-6-5-12,0 5-2,0-5-939</inkml:trace>
  <inkml:trace contextRef="#ctx0" brushRef="#br0" timeOffset="1392.83">-108 223 1432,'0'0'64,"0"0"12,0 0-60,0 0-16,0 0 0,11 0 0,-6-5 120,1-5 20,5 5 5,0 0 1,0 1-41,0 4-8,5 0-1,-5-5-1,6 5-52,-6 0-11,11 0-1,-12 0-1,-10 0-30,0 0 0,17-5-8,-1 5 8,1 0-182,-1 5-30</inkml:trace>
  <inkml:trace contextRef="#ctx0" brushRef="#br0" timeOffset="1201.07">-146 77 1267,'0'0'112,"0"0"-89,0 0-23,0 0 0,0 0 131,0 0 21,0 0 5,0 0 1,0 0-48,0 0-10,0 0-1,0 0-1,0 0-27,11-5-6,-1-5-1,1 5 0,-5 0 0,5-5 0,0 6 0,5-1 0,1 0-51,-1 0-13,1 0 0,-6 5 0,-11 0-22,16-5-7,1 5-2,-6 0 0,-11 0-18,0 0-4,0 0-1,0 0-666,0 0-132</inkml:trace>
  <inkml:trace contextRef="#ctx0" brushRef="#br0" timeOffset="1903.41">523-157 403,'0'0'36,"0"0"-36,0 0 0,0 0 0,0 0 280,0 0 50,11 0 10,-11 0 1,5 0-175,6-5-35,0 0-7,0 0-2,-11 5-41,11-5-8,0 5-1,5-5-1,-5 0-37,6 0-7,-6 1-2,5 4 0,6-5 14,0 0 2,-5 0 1,-1 5 0,0-5-16,6 5-3,6-5-1,-12 0 0,-10 0-22,5 1-10,5-1 1,1 0 0,-1 0-2,-5 0 0,11 0 0,-6 0 0,1 0-30,-1 1-7,1-6 0,-1 10-1,1-5-48,-6 0-10,0 0-1</inkml:trace>
  <inkml:trace contextRef="#ctx0" brushRef="#br0" timeOffset="2332.94">879-201 1850,'0'0'40,"0"0"9,0 0 2,-5-5 1,-1-5-41,6 10-11,0 0 0,0 0 0,0 0 102,0 0 18,0 0 4,0 0 1,0 0-73,0 0-16,0 0-2,6 15-1,-6-15 25,5 9 5,1 1 1,-6 5 0,5-5-52,-5-1-12,0 6 0,0 0 0,-5-1 0,10 6 0,-5-6 0,6 6 0,-6-6 0,5 1 0,-10 0 0,10-1 0,-5 1 0,5 0 0,-5-1 0,11 1 0,-11-5-80,0-10-18,0 9-4,0 6-621,6-5-124</inkml:trace>
  <inkml:trace contextRef="#ctx0" brushRef="#br0" timeOffset="2559.29">1214 67 1094,'0'0'97,"0"0"-77,0 0-20,0 0 0,5 14 155,-5-4 27,0-10 6,6 20 0,-6-6-68,0 6-13,5-6-3,-5 6-1,6-5-39,-6 4-7,0-4-1,0 4-1,0 1-30,5-1-5,-5-4-2,6 9 0,-6 1-18,5-6 0,-5 1 0,5-1 0,-5-4-39,6-6-11,-6-9-2,5 15-966</inkml:trace>
  <inkml:trace contextRef="#ctx0" brushRef="#br0" timeOffset="2983.92">1691 91 806,'11'0'72,"-6"0"-58,1 5-14,-1-5 0,6 0 156,0 0 29,-5 0 6,5 0 1,-1 0-48,7 0-8,-6-5-3,5 0 0,-5 5-51,6 0-10,-1 0-3,6 0 0,-5-5-27,-1 1-6,6 4 0,-6-5-1,1 5-20,-1-5-4,1 0-1,-1 5 0,1 0-10,-6-5 0,-11 5 0,16 0 0,1-5-128,-17 5-28</inkml:trace>
  <inkml:trace contextRef="#ctx0" brushRef="#br0" timeOffset="3286.14">1965-109 633,'0'0'28,"0"0"6,0 0-34,0 0 0,0 0 0,0 0 0,0 0 291,0 0 51,0 0 10,0 0 3,0 0-219,-6 15-43,1-5-9,5-10-1,0 9-38,0 6-7,0-5-2,0 4 0,-6 1-12,6 5-4,0-6 0,0 6 0,0-1-9,6-4-3,-6 4 0,0-4 0,5 4-8,-5-4 0,6 0 0,-6 4 8,0 1-8,5-1-17,-5-4 4,0-1 1,11-4-56,-11-10-12,0 0-1</inkml:trace>
  <inkml:trace contextRef="#ctx0" brushRef="#br0" timeOffset="3882.27">2365-206 230,'0'0'20,"0"0"-20,0 0 0,0 0 0,0 0 337,11-10 63,6 5 13,-6-5 3,0 1-200,5 4-39,-5-5-8,5 0-1,1 5-81,-1 1-16,1-1-3,-1 0-1,1 5-36,-1-5-7,-5 0-2,6 0 0,-1 5 3,1 0 1,-1 0 0,-5 0 0,0 0-18,5 5-8,-10-5 0,5 10 8,-11-10-8,5 10 0,-5-1 0,6 6 0,-12 0-20,1-1-5,-6 6-2,5-1 0,-5 1-41,0-1-9,-5 1-2,5-6 0,6 1-13,-6 0-4,5-6 0,-5 1 0,0 0 25,6 0 5,-1-6 1,1 1 0,-6 0 25,11-5 4,0 0 2,0 0 0,0 0 25,0 10 9,0-10 0,0 0-9,0 10 22,0-10 5,0 9 1,0-9 0,0 0 16,0 0 3,11 10 1,5 0 0,1-5 11,-6 0 2,5 4 1,0-4 0,-16-5-5,17 5-2,-1 5 0,-5-5 0,-11-5-15,11 10-3,-11-10-1,17 9 0,-6 6-9,0 0-2,-6-1 0,-5-14 0,0 0 7,0 10 1,0 5 0,0-6 0,0 6 2,-5-5 1,-1 4 0,1-4 0,-6-5 4,0 10 1,0-6 0,-6-4 0,1 0-5,-1-5-1,1 10 0,0-5 0,-1 4-4,-5-4-1,0 0 0,0 0 0,-5-5-21,-1 5 9,1 0-9,0 5 0,5-6-40,0-4-14,-6 5-3,6 0-755,0-5-152</inkml:trace>
  <inkml:trace contextRef="#ctx0" brushRef="#br0" timeOffset="20209.23">3084-255 691,'0'0'61,"0"0"-49,0 0-12,0 0 0,0 5 157,0-5 29,0 10 6,0-10 0,0 5-36,5 4-8,-5-4-2,0 0 0,0 5-39,6-5-8,-1-5-2,-5 5 0,6-5-32,-1 4-6,1 1-2,5 0 0,-6-5-23,6 0-5,-11 0-1,16 5 0,-5-5-16,6 5-3,-6 0-1,5-5 0,1 0-8,-1 0 0,-5 0 0,6 5 0,-6-5 0,5 0-11,-5 0 11,5 0-12,-5 0-24,-11 0-6,11-5-1,-11 5 0,0 0-66,0 0-14,0 0-2</inkml:trace>
  <inkml:trace contextRef="#ctx0" brushRef="#br0" timeOffset="20468.93">3149-94 633,'0'0'28,"0"0"6,0 0-34,0 0 0,0 0 0,0 0 0,0 0 258,0 0 45,0 0 9,0 0 1,11 10-161,0-5-33,-11-5-7,11 4 0,6-4-40,-6-4-8,0-1-2,5 5 0,1-10-42,-1 5-9,1 0-2,5 0 0,-1 0-9,-4 1 0,-6-1 0,0 0 0,5 0-50,1 0-12,-1 0-2</inkml:trace>
  <inkml:trace contextRef="#ctx0" brushRef="#br0" timeOffset="22789.88">3846-406 1404,'0'0'62,"0"0"13,5-10-60,-5 5-15,6-4 0,-6-1 0,11 5 75,-6 0 12,1 0 2,-1 0 1,6 10 5,-5-5 1,5 0 0,0-5 0,0 5-44,0-5-8,0 5-1,0 0-1,-11 0-15,11 0-3,0 0-1,0 0 0,-1-4-7,-10 4-2,0 0 0,0 0 0,0 0 2,0 0 1,0 0 0,6 14 0,-6 6-35,0-6-7,-6 6-2,1-1 0,0-4-17,-6 4-3,0 1-1,0-1 0,5-9-4,1 5 0,-1-5-1,1-1 0,-1 1 53,1 0 0,5-10 0,0 0 0,0 0 0,0 5-9,0 9 0,5-4 0,1 0 9,-1 0 0,-5-10 0,11 4 0,-5 6 0,5-5 0,-11-5 0,11 5 0,5 0 0,0 5 8,-5-6-8,6-4 0,-1 5 30,-5 0 2,0 5 0,0-5 0,6-5-10,-17 0-2,11 10 0,-11-10 0,0 0-6,0 0-2,0 0 0,0 0 0,0 9 22,0-9 4,0 5 1,-6 10 0,-5-5-20,0 4-4,0-4-1,0 5 0,-5-1-14,5 1 9,0-5-9,-6 4 8,-4 1-8,4-5 0,6-1 0,0-4-11,0 5-33,6-10-8,-6 5 0,11-5-1,0 0-1,0 0 0,0 0 0,0 0-562,0 0-113</inkml:trace>
  <inkml:trace contextRef="#ctx0" brushRef="#br0" timeOffset="23014.77">4202-206 979,'-5'5'87,"5"-5"-70,0 0-17,0 0 0,0 0 155,0 0 27,0 0 6,11 0 0,11 5-51,-6-10-10,1 5-3,-1 0 0,1 0-44,-6 5-10,5-1-2,6-4 0,-6 0-25,1 0-6,5 0-1,-6-4 0,1 4-22,-1-5-5,1 5-1,-1-5 0,1-5-8,-1 10-11,-5-5 3,0 0 0,0 0-49,0 1-10,-6-1-1,6 5-626,-11 0-125</inkml:trace>
  <inkml:trace contextRef="#ctx0" brushRef="#br0" timeOffset="23244.78">4361-284 518,'0'0'23,"0"0"5,0 0-28,0 0 0,0 0 0,0 0 0,-5 10 300,5-10 54,0 0 11,0 0 3,0 9-214,0-9-42,-5 10-9,5 0-2,5 4-44,-5 1-9,0 0-1,0-1-1,0 1-22,5 4-5,-5-4-1,11 0 0,-11-6-18,6 1 0,-1 5 8,1-10-8,-1 4-16,1-4-6,5 0-2,5 0 0,-10-5-136,10 5-27,-10 0-5</inkml:trace>
  <inkml:trace contextRef="#ctx0" brushRef="#br0" timeOffset="23699.76">4619-416 1504,'0'0'67,"0"0"13,6-5-64,-6 5-16,0 0 0,5-5 0,6 1 118,-11 4 20,0 0 4,11 0 1,0 0-43,0-5-8,6 0-1,-1 5-1,-5 0-29,0-5-5,0 5-2,0 0 0,-11 0-21,16 0-4,-16 0-1,17 5 0,-6 0-20,-11-5-8,0 0 0,0 0 9,5 14-9,1 1 12,-1 4-12,-5-4 12,-5 9-38,5-9-7,-6 0-2,6 4 0,-11-4-20,11-1-4,-5 1-1,-1 0 0,6-15 6,0 14 1,-5 1 0,-1 0 0,6-15 1,0 0 0,0 14 0,0 1 0,0-15 27,0 0 5,0 0 2,0 14 0,0 1 18,0-15 0,0 0 0,6 20 0,-6-20 16,0 0 0,11 9 0,-11-9 0,16 5 16,-5 5 4,-11-10 1,11 5 0,6 0-6,-6 0-2,-11-5 0,0 0 0,16 4 13,-16-4 2,0 0 1,0 0 0,0 0-21,5 10-4,-5-10 0,0 0-1,0 0-19,0 0 0,0 20 0,-5-6 0,0 6 25,-1-6 2,-5 1 0,6 0 0,-6-1 8,0-4 1,0 0 1,0 0 0,0-1-67,0-9-14,5 5-2,-5-5-1,0 0-13,0-5-2,6 5-1,-1-5-634,-5-4-127</inkml:trace>
  <inkml:trace contextRef="#ctx0" brushRef="#br0" timeOffset="23972.29">5020-216 2041,'0'0'44,"0"0"10,0 0 2,11-5 2,5 0-46,0 0-12,-5 5 0,6-9 0,5 4 74,-6 0 13,1-5 2,-1 5 1,-5 0-53,0 1-10,6-1-3,-1 0 0,0 5-24,1-5 0,-6 0 0,0 0 0,5 5-28,1 0-12,-12 0-1,6-5-660,0 0-132</inkml:trace>
  <inkml:trace contextRef="#ctx0" brushRef="#br0" timeOffset="24197.25">5063-50 2008,'6'-15'44,"-6"15"10,0 0 2,0 0 0,0 0-45,0 0-11,0 0 0,0 0 0,11 5 110,5-5 20,-10 5 4,10-5 1,1-5-63,-1 5-13,1 0-3,-1-5 0,1 0-24,-1 5-6,6 0-1,0 0 0,0-9-17,0 4-8,-6 0 0,6 0 8,0 5-27,-5-5-5,4 0-2,1 0-787,-5-4-158</inkml:trace>
  <inkml:trace contextRef="#ctx0" brushRef="#br0" timeOffset="24569.23">5875-684 1094,'0'0'97,"0"0"-77,0 0-20,0 0 0,0 0 239,0 0 44,0 0 9,0 0 1,-11 5-133,11-5-26,-11 15-6,6-1 0,-6 1-68,5 4-14,1-4-2,-1 9-1,1-4-26,-1 4-5,1 5 0,5-4-1,0-1-11,5 1 0,-5-1 0,6 0-11,-1 6 11,6-6 0,-5-5 0,10 6 0,-5-6 0,0 6 0,-5-6-9,5 1 9,-1-6-33,7-4-3,-6 5 0,0-6 0,0-9 36,0 10-8,0-5 8,0-5 0,5 0-14,-5-5 1,0 5 0,0-5 0,0 0 13,-5-4 0,-1 4 0,1-5 0,-1 5 0,1-5 12,-6 10-3,0-4 0,-6-6 5,6 0 1,-5 5 0,5 5 0,-11-5-6,0 5-1,-6 5 0,1 0 0,-6-5-20,5 10-5,1 0-1,-1-1 0,1 6 18,-1 0 0,7-1 0,4-4 0,1 5-78,-6-6-12,0 6-2,5 0-637,6-15-127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14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11520 0 0,'0'0'6531'0'0,"2"1"-5552"0"0,17 11 912 0 0,-18-12-1824 0 0,-1 0 1 0 0,1 1 0 0 0,0-1 0 0 0,-1 0-1 0 0,1 1 1 0 0,0-1 0 0 0,-1 0-1 0 0,1 0 1 0 0,0 0 0 0 0,0 0-1 0 0,-1 1 1 0 0,1-1 0 0 0,0 0 0 0 0,0 0-1 0 0,-1 0 1 0 0,3-1 0 0 0,2 1 145 0 0,4 2 55 0 0,-6-1-151 0 0,0-1 0 0 0,0 1 0 0 0,0-1-1 0 0,1 1 1 0 0,-1-1 0 0 0,0 0 0 0 0,4-1-1 0 0,0 0 59 0 0,0 0 0 0 0,0 1-1 0 0,0 0 1 0 0,0 0 0 0 0,0 0-1 0 0,6 2 1 0 0,8 0 309 0 0,30 0 1 0 0,-32-2-261 0 0,-1 0 0 0 0,36 7 0 0 0,-41-4-163 0 0,3 0 25 0 0,27 10 0 0 0,-38-11-74 0 0,0 0-1 0 0,0 1 1 0 0,0 0-1 0 0,0 0 0 0 0,0 0 1 0 0,-1 0-1 0 0,1 1 1 0 0,6 6-1 0 0,-2 0 13 0 0,-6-8-18 0 0,-1 1 0 0 0,1-1 0 0 0,-1 0 0 0 0,0 1 0 0 0,0-1 0 0 0,0 1 0 0 0,0 0 0 0 0,0-1 0 0 0,-1 1 0 0 0,1 0 0 0 0,-1 0 0 0 0,0 0 0 0 0,0 0 0 0 0,0 0 0 0 0,0 1 0 0 0,-1-1 0 0 0,1 4 0 0 0,-1 4 15 0 0,-1 1-1 0 0,0 0 1 0 0,-1-1-1 0 0,-1 1 1 0 0,0-1 0 0 0,-5 14-1 0 0,-33 63-1 0 0,17-41-250 0 0,9-16-1182 0 0,-1 0 0 0 0,-34 48-1 0 0,32-58-322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15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11520 0 0,'2'10'-60'0'0,"2"17"8119"0"0,-4-27-7940 0 0,0 1-1 0 0,0 0 0 0 0,1-1 0 0 0,-1 1 0 0 0,0 0 0 0 0,1-1 1 0 0,-1 1-1 0 0,0-1 0 0 0,1 1 0 0 0,-1-1 0 0 0,1 1 0 0 0,-1-1 1 0 0,1 1-1 0 0,-1-1 0 0 0,1 1 0 0 0,0 0 0 0 0,1 0 205 0 0,0 2-139 0 0,1-1 0 0 0,-1 0 0 0 0,0 1-1 0 0,1-1 1 0 0,-1 0 0 0 0,1 0 0 0 0,0-1-1 0 0,0 1 1 0 0,-1-1 0 0 0,1 1 0 0 0,0-1 0 0 0,0 0-1 0 0,1 0 1 0 0,-1 0 0 0 0,6 1 0 0 0,2-1-14 0 0,-1-1 1 0 0,1 0 0 0 0,16-2 0 0 0,8-1-119 0 0,8 1 41 0 0,-40 1-20 0 0,0 1 0 0 0,0-1 0 0 0,0 0 0 0 0,0 0 0 0 0,0 0 0 0 0,0 0 0 0 0,-1-1 0 0 0,1 1 0 0 0,0-1 0 0 0,-1 1 0 0 0,5-5 1 0 0,12-15 620 0 0,-14 15-683 0 0,0 0 0 0 0,1 0 0 0 0,9-7-1 0 0,-12 11-83 0 0,-1 0 0 0 0,1 0-1 0 0,0 1 1 0 0,0 0-1 0 0,0-1 1 0 0,0 1-1 0 0,0 0 1 0 0,0 0-1 0 0,0 1 1 0 0,0-1-1 0 0,0 1 1 0 0,6-1-1 0 0,-8 1 15 0 0,-1 1 0 0 0,1-1 0 0 0,0 0 0 0 0,-1 0 0 0 0,1 0 1 0 0,-1 0-1 0 0,1 0 0 0 0,-1 0 0 0 0,1 0 0 0 0,-1-1 0 0 0,1 1 0 0 0,-1 0 0 0 0,1 0 0 0 0,-1 0 0 0 0,1 0 0 0 0,-1-1 0 0 0,1 1 0 0 0,-1 0 0 0 0,1-1 0 0 0,-1 1 0 0 0,1 0 0 0 0,-1-1 0 0 0,1 1 0 0 0,-1 0 1 0 0,0-1-1 0 0,1 1 0 0 0,-1-1 0 0 0,0 1 0 0 0,1-1 0 0 0,-1 1 0 0 0,0-1 0 0 0,1 0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1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52 7368 0 0,'-16'-51'16754'0'0,"25"78"-16252"0"0,-7-19-401 0 0,0-1-1 0 0,1 1 1 0 0,6 13 0 0 0,-3-8-45 0 0,0 0 0 0 0,0 1-1 0 0,4 22 1 0 0,6 13-11 0 0,-13-39-43 0 0,0-1 1 0 0,2 15-1 0 0,5 16-44 0 0,-9-37 1 0 0,-1 0 1 0 0,2-1-1 0 0,-1 1 0 0 0,0-1 1 0 0,0 1-1 0 0,1-1 0 0 0,0 1 1 0 0,-1-1-1 0 0,1 0 0 0 0,3 4 1 0 0,4 3-359 0 0,-8-7 251 0 0,1-1-1 0 0,-1 1 1 0 0,0-1-1 0 0,0 0 1 0 0,1 0-1 0 0,-1 1 1 0 0,0-1-1 0 0,1 0 1 0 0,1 1-1 0 0,-2-2-375 0 0,0 0 0 0 0,0 1 0 0 0,0-1 0 0 0,0 0 0 0 0,0 0 0 0 0,0 0 0 0 0,0 0 0 0 0,-1 0 0 0 0,1 0 0 0 0,0 0 0 0 0,0 0 0 0 0,0 0 0 0 0,2-1 0 0 0,7-4-6205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16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2760 0 0,'10'-27'593'0'0,"-9"24"70"0"0,0 1 0 0 0,0-1 0 0 0,0 1 1 0 0,1-1-1 0 0,-1 1 0 0 0,1-1 0 0 0,-1 1 0 0 0,1 0 0 0 0,0 0 0 0 0,0 0 0 0 0,0 0 0 0 0,0 0 0 0 0,0 1 0 0 0,0-1 0 0 0,1 0 1 0 0,2 0-1 0 0,4-3 904 0 0,0 1 0 0 0,1 1 1 0 0,10-4-1 0 0,0 1-831 0 0,1 1 321 0 0,-19 5-959 0 0,0 0 1 0 0,1 0 0 0 0,-1-1-1 0 0,0 1 1 0 0,0-1 0 0 0,0 0-1 0 0,0 0 1 0 0,0 1-1 0 0,0-2 1 0 0,0 1 0 0 0,4-2-1 0 0,-2 0 34 0 0,-1 1-1 0 0,1 0 0 0 0,0 0 0 0 0,0 0 1 0 0,1 1-1 0 0,-1-1 0 0 0,0 1 0 0 0,1 0 1 0 0,-1 0-1 0 0,9 0 0 0 0,-5-1-97 0 0,-7 1-32 0 0,0 1 0 0 0,-1-1 0 0 0,1 1 0 0 0,0 0 0 0 0,0-1 0 0 0,-1 1-1 0 0,1 0 1 0 0,0 0 0 0 0,0-1 0 0 0,0 1 0 0 0,-1 0 0 0 0,1 0 0 0 0,0 0-1 0 0,0 0 1 0 0,1 0 0 0 0,-1 0-138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1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15 9216 0 0,'-8'-12'706'0'0,"6"10"1096"0"0,-17 3 5768 0 0,18-1-7379 0 0,-1 1 0 0 0,1-1 0 0 0,0 0-1 0 0,0 1 1 0 0,0-1 0 0 0,-1 1 0 0 0,1 0 0 0 0,0-1-1 0 0,0 1 1 0 0,0 0 0 0 0,0 0 0 0 0,0-1 0 0 0,0 1 0 0 0,0 0-1 0 0,0 0 1 0 0,-1 1 0 0 0,-19 22 1033 0 0,20-23-883 0 0,1 1-214 0 0,0 5-96 0 0,0-3-22 0 0,-1 0 0 0 0,2 0 0 0 0,-1 1 0 0 0,0-1 0 0 0,1 0 0 0 0,-1 0 0 0 0,1 0 0 0 0,0 1 0 0 0,4 7 0 0 0,3-5-9 0 0,14 14 0 0 0,-16-14 0 0 0,0-1 0 0 0,1 0 0 0 0,0-1 0 0 0,-1 1 0 0 0,11 4 0 0 0,3 4 0 0 0,-18-12 0 0 0,0 0 0 0 0,0 0 0 0 0,0-1 0 0 0,0 1 0 0 0,1-1 0 0 0,4 3 0 0 0,2-1 0 0 0,-2 0 0 0 0,0 0 0 0 0,0 0 0 0 0,0 0 0 0 0,10 7 0 0 0,-7-3 0 0 0,-6-4 0 0 0,0-1 0 0 0,0 1 0 0 0,0 0 0 0 0,-1 0 0 0 0,1 1 0 0 0,-1-1 0 0 0,0 1 0 0 0,0-1 0 0 0,0 1 0 0 0,3 6 0 0 0,4 25 0 0 0,-8-30 1 0 0,4 9 49 0 0,0 1 0 0 0,4 19 0 0 0,-9-28-34 0 0,0-1 0 0 0,0 1 0 0 0,-1 0 0 0 0,0-1 0 0 0,0 1 0 0 0,0-1 0 0 0,0 1 0 0 0,-1-1 0 0 0,0 1 0 0 0,-2 6 0 0 0,1-7 14 0 0,0 0 0 0 0,1 0 0 0 0,-2 0 0 0 0,1-1 0 0 0,0 1 0 0 0,-1 0 0 0 0,0-1 0 0 0,0 0 0 0 0,0 0-1 0 0,-1 0 1 0 0,1 0 0 0 0,-1 0 0 0 0,0-1 0 0 0,-5 5 0 0 0,-25 19 69 0 0,-11 9-145 0 0,40-33 2 0 0,0-1-1 0 0,1 1 1 0 0,-1-1 0 0 0,0 1 0 0 0,0-1 0 0 0,0-1-1 0 0,0 1 1 0 0,-6 0 0 0 0,-21 7-1695 0 0,16-4-9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12032 0 0,'1'-18'1520'0'0,"5"32"2655"0"0,-3-8-3750 0 0,0 0-1 0 0,0 0 1 0 0,0-1-1 0 0,1 1 0 0 0,0-1 1 0 0,7 8-1 0 0,5 7 264 0 0,74 121 2040 0 0,-86-134-2668 0 0,1-1 1 0 0,0-1-1 0 0,0 1 0 0 0,7 5 1 0 0,14 16 80 0 0,-13-12-123 0 0,1-1 1 0 0,0-1-1 0 0,23 17 1 0 0,-27-23-16 0 0,1 0 0 0 0,-1-1-1 0 0,1 0 1 0 0,1-1 0 0 0,-1 0-1 0 0,24 6 1 0 0,2-2 48 0 0,47 4-1 0 0,-71-12-14 0 0,-1 0 0 0 0,1-1 0 0 0,-1-1 0 0 0,1 0 0 0 0,0-1 0 0 0,-1 0 0 0 0,20-6 0 0 0,-7 0 4 0 0,63-20 235 0 0,-72 24-229 0 0,-1 1-1 0 0,1 1 0 0 0,27-2 0 0 0,9 3 42 0 0,67-12 0 0 0,-37 2 369 0 0,-70 10-441 0 0,-1-1 0 0 0,1 0 0 0 0,-1-1 0 0 0,1 0 0 0 0,-1-1 0 0 0,0 0 1 0 0,20-12-1 0 0,0-2 41 0 0,35-30 1 0 0,-40 29-49 0 0,-12 7-81 0 0,0-1-1 0 0,-1 0 1 0 0,-1 0-1 0 0,0-1 1 0 0,-1-1-1 0 0,13-22 1 0 0,-23 35 66 0 0,14-30-406 0 0,-14 31 339 0 0,-1-23-4010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3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12840 0 0,'0'0'2421'0'0,"1"2"-1269"0"0,3 4 52 0 0,-3-4-43 0 0,0 0-221 0 0,2 0-718 0 0,-1 0 0 0 0,0-1 0 0 0,0 1-1 0 0,1 0 1 0 0,-1-1 0 0 0,1 0 0 0 0,0 1 0 0 0,-1-1 0 0 0,1 0 0 0 0,0 0-1 0 0,4 0 1 0 0,34 3 2150 0 0,-33-4-2124 0 0,0 0-1 0 0,0 1 1 0 0,0 0-1 0 0,15 4 1 0 0,-7 0-109 0 0,0-1-1 0 0,0-1 1 0 0,0 0 0 0 0,0-1 0 0 0,1-1 0 0 0,-1-1 0 0 0,1 0-1 0 0,17-3 1 0 0,-28 3-129 0 0,1 0 1 0 0,-1 0-1 0 0,1 1 0 0 0,-1-1 1 0 0,1 2-1 0 0,10 2 0 0 0,14 2-10 0 0,-26-5 6 0 0,0 0-1 0 0,0 0 1 0 0,0 0-1 0 0,0 0 1 0 0,0 1 0 0 0,0 0-1 0 0,0 0 1 0 0,-1 1-1 0 0,1-1 1 0 0,-1 1-1 0 0,1 0 1 0 0,-1 0 0 0 0,0 0-1 0 0,0 1 1 0 0,0 0-1 0 0,-1-1 1 0 0,1 1-1 0 0,-1 0 1 0 0,0 1-1 0 0,0-1 1 0 0,-1 1 0 0 0,5 8-1 0 0,-3 0-5 0 0,0 1 0 0 0,2 19 0 0 0,-6-27 0 0 0,1 0 0 0 0,-1 0 0 0 0,0 0 0 0 0,-1 0 0 0 0,1 0 0 0 0,-1 0 0 0 0,0 0 0 0 0,-3 7 0 0 0,-33 94-137 0 0,-16 29-785 0 0,14-47-3687 0 0,28-60-3418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4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45 12032 0 0,'-2'5'442'0'0,"-2"11"8085"0"0,16-16-7641 0 0,-6-1-707 0 0,-1 0-1 0 0,1 1 1 0 0,-1-2-1 0 0,1 1 1 0 0,6-3-1 0 0,19-4 371 0 0,-2 1-311 0 0,-22 5-198 0 0,-1 1 0 0 0,1 0-1 0 0,0-1 1 0 0,9 1-1 0 0,-10 1-189 0 0,0-1 1 0 0,-1 0-1 0 0,1 0 0 0 0,0 0 0 0 0,-1-1 0 0 0,1 0 0 0 0,-1 0 1 0 0,0 0-1 0 0,8-5 0 0 0,6-3-5886 0 0,-9 5-1029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4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11976 0 0,'0'0'5143'0'0,"0"3"-4284"0"0,1 12 152 0 0,-1 16 307 0 0,-1-16-1041 0 0,1 0-1 0 0,0 1 0 0 0,3 19 0 0 0,0 21 115 0 0,4 45-23 0 0,-1-33-273 0 0,-5-51-95 0 0,1 0-1 0 0,0 0 1 0 0,1-1-1 0 0,1 1 1 0 0,9 25-1 0 0,3-17-1288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5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13824 0 0,'0'0'1246'0'0,"3"0"-1022"0"0,6-1 501 0 0,-1 0-1 0 0,1 0 0 0 0,-1-1 1 0 0,15-5-1 0 0,-11 3-77 0 0,0 0-1 0 0,13-1 0 0 0,-16 4-293 0 0,-1-1 0 0 0,0-1 0 0 0,8-2 0 0 0,-9 2-109 0 0,-1 1 0 0 0,1 0 0 0 0,-1 0-1 0 0,1 1 1 0 0,13-2 0 0 0,-3 3-29 0 0,0-2-1 0 0,0 0 1 0 0,24-7 0 0 0,-36 8-863 0 0,6-2 497 0 0</inkml:trace>
  <inkml:trace contextRef="#ctx0" brushRef="#br0" timeOffset="1">87 14 10592 0 0,'-1'2'818'0'0,"-30"35"270"0"0,30-35-889 0 0,0 0-1 0 0,-1 0 1 0 0,1 1-1 0 0,0-1 1 0 0,0 0-1 0 0,1 1 1 0 0,-2 2-1 0 0,-5 12 854 0 0,2-9-350 0 0,1 0-1 0 0,0 1 1 0 0,0 0-1 0 0,1 0 1 0 0,-5 17-1 0 0,7-18-178 0 0,1 0-1 0 0,0 15 1 0 0,0-11-287 0 0,0-10-77 0 0,1 0 42 0 0,3 4 201 0 0,-3-4 87 0 0,1-1 20 0 0,29 18 99 0 0,-25-14-646 0 0,0-1 0 0 0,0 0 1 0 0,1 0-1 0 0,-1-1 0 0 0,12 5 0 0 0,-9-4-17 0 0,-1 0 0 0 0,16 9 0 0 0,-21-10 55 0 0,8 5 0 0 0,0-1 0 0 0,0 0 0 0 0,16 7 0 0 0,-24-13 0 0 0,1 1 0 0 0,-1 0 0 0 0,0 0 0 0 0,0 0 0 0 0,0 1 0 0 0,0-1 0 0 0,0 1 0 0 0,0 0 0 0 0,-1-1 0 0 0,1 1 0 0 0,-1 0 0 0 0,0 1 0 0 0,3 4 0 0 0,8 10 11 0 0,-11-14 9 0 0,0 0 1 0 0,0 1-1 0 0,-1-1 0 0 0,1 0 1 0 0,-1 1-1 0 0,0-1 0 0 0,0 1 1 0 0,0-1-1 0 0,-1 1 0 0 0,0-1 1 0 0,0 1-1 0 0,0 7 0 0 0,0-4 48 0 0,0-2-26 0 0,-1 0 0 0 0,1 0 0 0 0,-1-1 0 0 0,0 1 0 0 0,0 0 0 0 0,0-1 0 0 0,-1 1 0 0 0,0-1 0 0 0,-5 11 0 0 0,5-12-15 0 0,-1 0 1 0 0,0-1-1 0 0,0 1 1 0 0,0-1-1 0 0,0 1 1 0 0,0-1-1 0 0,-1 0 1 0 0,1 0-1 0 0,-1-1 1 0 0,0 1-1 0 0,0-1 1 0 0,-8 4-1 0 0,-1 0-25 0 0,8-3-4 0 0,1-1-1 0 0,-1 0 0 0 0,0 0 1 0 0,1-1-1 0 0,-1 1 1 0 0,-10 0-1 0 0,-24 3-636 0 0,18-2-1311 0 0,-21 0-1 0 0,19-3-5308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43:38.6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5890 41 230,'0'-4'20,"0"-6"-20,0 10 0,0 0 0,0 0 256,0-5 48,6-5 8,-6 10 3,0 0-161,0 0-32,0 15-6,0-15-2,0 0-21,0 0-4,0 0-1,0 0 0,5 14-6,-5-14-2,0 0 0,0 0 0,0 0-24,11 5-6,-11-5-1,11 0 0,0 0-8,-11 0-1,0 0-1,11 0 0,0 0-11,0 0-1,-5 0-1,10 0 0,-5 0-8,0 5-2,0-5 0,5 0 0,-5 5-8,0-5-8,6 0 9,-6 0-9,5 0 0,-5 0 8,6 5-8,-6-10 0,5 0 0,-5 0 0,5 5 0,-5-5 0,0 1-53,0-1-4,0 5-1,6 0 0,-6-5-127,-11 5-26,0 0-5,0 0 0</inkml:trace>
  <inkml:trace contextRef="#ctx0" brushRef="#br0" timeOffset="-735.04">5896 124 518,'0'0'46,"0"0"-37,0 0-9,5-5 0,-5 1 369,0-1 72,0-5 15,0 5 2,0 5-325,6-10-65,-1 5-12,-5 5-4,0 0-66,6-4-14,5-1-2</inkml:trace>
  <inkml:trace contextRef="#ctx0" brushRef="#br0" timeOffset="257.06">6038-197 1807,'0'0'80,"0"0"16,0 0-76,0 0-20,0 0 0,0 0 0,0 0 118,0 0 20,0 0 4,0 0 1,0 0-78,6 14-15,-1 1-3,-5-1-1,0 6-23,0-1-5,0 6-1,6-1 0,-6 5-17,5 1 0,-5-1 8,6-5-8,-6 6 0,5-6 0,1 5 0,-1-4 0,1-11-45,5 6-7,-11-6 0,11 1-672,0-10-133</inkml:trace>
  <inkml:trace contextRef="#ctx0" brushRef="#br0" timeOffset="763.58">6406-236 1677,'-33'0'74,"27"0"16,12-5-72,-1-5-18,-5 5 0,6-5 0,5 5 147,0 1 25,5 4 6,-5-5 1,6 0-64,-6 5-13,5-5-2,-5 5-1,-11 0-34,17 0-6,-1 0-2,-16 0 0,0 0-32,11 10-6,5-1-2,-16-9 0,0 0-17,0 0 8,6 15-8,-1 0 0,-5 4 0,0 1-16,-5-1 2,-1 6 0,6-6-37,-5 5-7,-1-4-2,1 4 0,0-4-8,-1-6-1,1 1-1,-1 5 0,1-6 12,-1 1 2,1-5 1,5-1 0,0-9 27,0 0 6,0 0 1,0 0 0,0 20 21,5-10 0,-5-10 0,0 0 0,11 19 0,-5-9 0,-6-10 10,16 10-10,-16-10 28,16 9-2,1 1 0,-1 0 0,-5-5-5,6 4-1,-17-9 0,11 10 0,-11-10-4,16 10-2,-16-10 0,11 10 0,6-1 0,-17-9 0,11 10 0,-6 5 0,6-5 2,-5 4 0,-6 1 0,0-5 0,-6-1 4,6 1 0,-5 5 1,-1-1 0,1 1-5,-6-5 0,5-1-1,-10 1 0,5-5-5,0 0-1,-6 5 0,1-5 0,-1-1-9,6 1 8,-5-5-8,5 0 8,0 0-21,-5 0-5,-1 0-1,6-5 0,0 1-134,6-1-27,-1-5-6</inkml:trace>
  <inkml:trace contextRef="#ctx0" brushRef="#br0" timeOffset="1174.4">6905-61 230,'0'0'10,"0"0"2,0 0-12,0 0 0,0 0 0,0 0 0,0 0 476,11 0 92,-11 0 18,0 0 4,11-10-399,5 5-80,-5 1-16,-5-1-3,-6 5-46,16 0-9,1 0-1,-1-5-1,-5 0-23,6 5-12,-7-5 12,7 5-12,-6 0 0,5 0 0,-16 0 0,11 0-9,6-5-30,-6 0-5,-11 5-2,0 0 0,11 5-177,-11-5-35</inkml:trace>
  <inkml:trace contextRef="#ctx0" brushRef="#br0" timeOffset="1247.11">6987 144 1267,'0'0'112,"0"0"-89,0 0-23,0 0 0,0 0 158,0 0 27,0 0 6,11 0 1,0 0-28,0 0-6,6 0-1,-7 0 0,1-5-72,6 5-14,-6 0-3,5 0-1,-5-5-43,6 0-9,-1 0-2,1 0 0,-6-4-46,5 4-10,1 0-1,4 0-1,-4-10-178,-1 1-35</inkml:trace>
  <inkml:trace contextRef="#ctx0" brushRef="#br0" timeOffset="1671.06">7695-232 288,'0'0'25,"0"0"-25,0 0 0,0 0 0,-6-9 445,1 4 84,5 5 17,-6-10 3,-5 5-310,6 0-63,-6 0-12,5 5-2,-5-4-90,6 4-19,-6 4-3,0 1-1,0-5-34,0 10-7,5-5-8,-5 5 11,1 4-11,4-4 0,1 5-10,-1 4 10,6-4-12,0-1 12,6 6-13,-1-1 5,-5 1-5,6-1-1,-1-4 0,6 0 0,-6-1-6,6 1 0,0 0-1,0-6 0,-11-9 7,11 0 2,6-5 0,-6 1 0,5-1 12,-10 0 0,5 5 0,0-10 0,0 5 0,0-5 0,-6 1 0,6-1 0,0 0 9,0 0-1,-6-4-8,6-1 12,-5 5 8,-6 10 0,0 0 1,0 0 0,0 0-2,0 0-1,0 0 0,0 0 0,0 0-2,0 0-1,5 15 0,1 0 0,-1-1-15,1 1 8,-1 0-8,1 4 0,-1 1 0,1 4 0,-6 0 0,0 1 0,11 4 0,-11 5 0,5-5 0,-5 1 0,0-6 0,6 0 0,-6 10 0,11-9 0,-11 4-36,5-5-4,1-4-1,-1 4-841,1-9-168</inkml:trace>
  <inkml:trace contextRef="#ctx0" brushRef="#br0" timeOffset="-10103.65">0 100 1101,'0'0'48,"0"0"12,0 0-48,0 0-12,0 0 0,0 0 0,0 0 120,0 0 23,0 0 4,0 0 1,0 0-65,0 0-13,0 0-2,0 0-1,0 0-11,11-10-3,0 0 0,0 6 0,6 4-11,-6 0-2,-11 0-1,16-5 0,-5 5-39,6-5 0,-6 0 0,0 5-8,5-5 57,0 0 12,-5 5 3,0-5 0,-11 5-64,17-5-15,-1 1-1,-10 4-1,-6 0 17,16-10 0,1 5 0,5 0 0,-11 0 0,5 0 0,-16 5 0,11-5 0,5 5 0,-16 0 0,0 0 0,17 0 0,-1 0-16,-5-4-7,-11 4-1,0 0 0,0 0-70,17 0-14,-17 0-4,0 0-788</inkml:trace>
  <inkml:trace contextRef="#ctx0" brushRef="#br0" timeOffset="-9728.11">258 22 864,'0'0'76,"0"0"-60,0 0-16,0 0 0,0 0 158,0 0 29,-5 0 5,-1-5 2,1 0-50,5 5-11,0 0-1,0 0-1,0 0-64,0 0-13,0 0-2,0 0-1,0 0-24,0 0-5,-6 25-1,6-11 0,0 1-12,0-1-9,0 6 12,0-1-12,0 1 8,6-1-8,-6 1 0,0-1 0,0 1 0,5-5 0,1 4 0,-6 1 0,-6-1 0,6 1 0,0-1 0,6 1 0,-1-6-23,-5 1-11,6-5-2,-1-1-1,1 1-22,-6-10-4,0 0-1,0 0-546,16 0-110</inkml:trace>
  <inkml:trace contextRef="#ctx0" brushRef="#br0" timeOffset="-8865.27">478 373 1346,'5'5'60,"-5"-5"12,0-5-58,6 5-14,-6-5 0,5 0 0,-5 5 113,0-5 20,0 5 4,0 0 1,5-9-59,1 9-12,-1-10-3,1 10 0,-1-10-26,6 10-6,0 0 0,-5 0-1,5 0-13,-6-5-2,6 5-1,0 0 0,0 0-6,0 5-1,-5 0 0,5 0 0,0-5 0,0 0-8,5 5 12,-5 0-4,-11-5-29,0 0-7,0 0 0,0 0-1,11 9 49,-6 1 11,-5-10 1,11 5 1,-11-5-53,6 10-10,-6-10-2,0 9-1,0 1 33,0 5 9,-6-6 1,6 1 0,-5 0-42,-1-5-8,1 5-1,5-1-1,0-9 5,-6 10 1,1 0 0,-1 0 0,6-10 13,0 9 3,0 1 1,-5 0 0,5-10 19,0 0-10,5 10 10,-5-10-8,0 0 8,6 9 0,-1 1-9,1 0 9,-6-10 0,0 0 0,5 10 0,6-1 0,0-4 16,0 5-1,-11-10-1,0 0 0,11 5 9,-11-5 1,0 0 1,11 10 0,0-1 3,-11-9 1,6 10 0,-6-10 0,0 0 2,0 10 0,0 0 0,0-1 0,-6 1-7,1-5 0,-1 5-1,1-5 0,-6 4-6,0-4-1,0 5 0,0 0 0,-6-5-1,6 4-1,-5-9 0,0 0 0,-1 5-6,6 0-8,-11 0 11,11-5-11,-5 0 0,5-5 0,0-5-12,0 10 3,0 0-36,5 0-7,6 0-2,0 0 0,0 0-167,0 0-34</inkml:trace>
  <inkml:trace contextRef="#ctx0" brushRef="#br0" timeOffset="-8413.91">1185 275 518,'0'0'23,"0"0"5,0 0-28,0 0 0,0 0 0,0 0 0,0 0 274,11 0 50,0 0 9,5 0 3,-5 5-218,0-5-43,-11 0-9,17 0-2,-1 5-11,1-5-2,-6 0-1,-11 0 0,0 0-37,16 0-13,1-5 9,-1 5-9,-16 0 0,11 0 0,-11 0 0,16 0 0,-16 0-32,11 5-11,-11-5-2,0 0-866</inkml:trace>
  <inkml:trace contextRef="#ctx0" brushRef="#br0" timeOffset="-8411.17">1245 465 864,'0'0'76,"0"0"-60,0 0-16,0 0 0,0 0 162,11-4 30,-11 4 5,6-5 2,-6 5-75,16-5-16,-5-5-2,6 5-1,-1 5-44,1-5-9,-12 0-1,11 1-1,1 4-38,-1 0-12,1-5 0,5 0 0,0 5-141,0-5-35</inkml:trace>
  <inkml:trace contextRef="#ctx0" brushRef="#br0" timeOffset="-3753.36">2008-7 460,'0'0'20,"0"0"5,0 0-25,0 0 0,-11 5 0,11-5 0,0 0 280,-11 0 50,0 0 10,11 0 3,0 0-179,0 0-35,0 0-7,0 0-2,0 0-41,0 0-9,0 0-2,0 0 0,0 0-16,0 0-3,0 0-1,16 0 0,-10 4-8,10-4-3,-5 5 0,6 0 0,4-5-13,-4 5-4,5 0 0,0-5 0,-11 0-38,5-5-8,1 0-2,5 5 0,-6-5 48,6 0 10,0 5 2,-6 0 0,6 0-32,-5-4 0,-1 4 0,6 0 0,-11-5-14,6 5-6,-6 0 0,-1 5-1,7-5-141,-17 0-28,0 0-6</inkml:trace>
  <inkml:trace contextRef="#ctx0" brushRef="#br0" timeOffset="-3414.32">2243 51 806,'0'0'36,"0"0"7,0 0-35,-5-5-8,-1-4 0,-5 4 0,11 5 273,-5-10 53,0 0 10,5 10 3,0 0-187,0 0-36,0 0-8,0 0-2,0 10-31,0-10-7,0 0 0,0 19-1,0-4-67,5 5-28,0-1 1,-5 5 1,-5 1 26,5-6 0,5 6 0,6-1 0,-5-4 0,-6 4 0,5-5 0,1 6 0,-1-6-16,1 1 3,-1-1 0,1 6 0,-1-11-50,6 6-9,-11-1-3,6-4-623,-6-15-125</inkml:trace>
  <inkml:trace contextRef="#ctx0" brushRef="#br0" timeOffset="-3069.88">2578 300 1364,'0'0'60,"0"0"13,0 0-58,0 0-15,11 5 0,-11-5 0,11 0 116,0 5 21,5-5 4,-5 4 1,0 1-64,0 0-13,0 5-2,-11-10-1,0 0-20,11 10-4,0-5-1,0 4 0,-11-9-37,0 0-12,11 10 0,-5 0 0,5 4 41,-6-4 8,-5-10 2,0 15 0,0-15-30,-5 14-9,5 6 0,-6-1 0,1-4-15,-6 4-9,5-9-3,1 5 0,-6-5-17,0 4-3,5 1-1,-5-1 0,6-4 15,5-10 2,-11 10 1,5 0 0,6-10 30,0 0 0,-5 9 0,5-9 0,0 0 0,0 0 0,0 0 8,0 0-8,0 0 24,0 0 0,0 0 1,0 0 0,0 0 7,0 0 2,0 0 0,11 0 0,0-4 15,0-1 3,0 5 1,0-5 0,5 0-12,1 5-2,-6 0-1,5-5 0,0 0-22,1 0-4,-1 5 0,1-5-1,-1 5-39,6 5-8,-5 0-2,5 0 0,-6-5-138,6 0-28</inkml:trace>
  <inkml:trace contextRef="#ctx0" brushRef="#br0" timeOffset="-2745.84">3209 300 1382,'0'0'61,"0"0"13,0 0-59,0 0-15,0 0 0,0 0 0,0 0 184,0 0 35,16-5 6,-5 0 2,0 0-124,0 0-25,5 0-5,1 5-1,-6 0-28,5 0-5,1 0-2,-1 0 0,-5 0-22,6 0-5,-1 0-1,1 0 0,-1 5-9,-5-5 0,5 0 0,-5 0 0,6 5-48,-1-5-6,-5 0-1,0 0-687,0 0-138</inkml:trace>
  <inkml:trace contextRef="#ctx0" brushRef="#br0" timeOffset="-2413.86">3439 105 1440,'0'0'64,"0"0"12,0 0-60,0 0-16,0 0 0,0 0 0,0 0 111,0 0 19,5 19 4,-5-4 1,0-15-63,6 19-12,-1-4-2,-5 5-1,6-6-33,-1 6-6,1-1-2,5 1 0,-6-1-1,1 1-1,-1-1 0,1 1 0,5-6-14,-6 1-15,1 0 3,5 4 1,-6-4-156,1-6-31</inkml:trace>
  <inkml:trace contextRef="#ctx0" brushRef="#br0" timeOffset="-2000.38">3779 2 1036,'0'0'46,"0"0"10,11-4-45,0-6-11,-6 5 0,6 0 0,-5-10 244,-1 11 46,-5 4 10,11-5 1,-5-10-175,5 10-35,-11 5-7,11-5-2,-11 5-14,16 0-4,1 0 0,-1 0 0,-5 5-51,0 0-13,-11-5 0,16 5 0,-5 0 0,0 0 0,-11-5 0,6 14 0,-1-4 0,-5 10 0,-5-6 0,-1 6 0,1-6 0,-6 6 0,5-1 0,-5-4 0,1 0 0,4-6 0,1 1 0,-1 5 0,1-6-59,5-9-14,0 10-3,0-10-1,0 0 42,0 0 9,0 0 2,-6 10 0,6-10 15,0 0 9,0 0-10,6 15 10,5-6-24,-6 6 2,-5-15 0,11 10 0,0-1 41,0-4 8,0 0 1,5 0 1,-10 0-10,10 0-3,-5 0 0,6 4 0,-1-4 5,-5 0 1,6 5 0,-6 0 0,0-1-3,0 1-1,-11-10 0,10 10 0,-4 0-6,5-1-2,-11-9 0,0 10 0,5 0 2,-5 5 1,-5-1 0,5 1 0,-6-6-4,-5 6-1,6-5 0,-6 0 0,0-1-8,0-4 0,0 5 9,0 0-9,0-5 8,0-1-8,-5 1 8,-1 0-8,6 0 0,0-5-13,-5 0 1,5 0 1,0 5-49,0-5-11,-5 0-1,10-5-652,1 0-131</inkml:trace>
  <inkml:trace contextRef="#ctx0" brushRef="#br0" timeOffset="-1582.38">4574 90 1756,'0'0'78,"0"0"16,0 0-75,0 0-19,0 0 0,0 0 0,0 0 97,0 0 16,0 0 3,11 5 1,0 0-40,0 0-8,11-10-1,-6 5-1,1 0-20,-1 0-4,-16 0-1,0 0 0,17 0-27,5 0-6,-11 0-1,0-5 0,5 0-8,1 0 0,-1 5 0,-5 0-11,-11 0-45,11 0-8,-11 0-3,0 0-658,0 0-132</inkml:trace>
  <inkml:trace contextRef="#ctx0" brushRef="#br0" timeOffset="-1398.67">4656 261 921,'0'0'40,"0"0"10,0 0-40,0 0-10,0 0 0,0 0 0,0 0 244,0 0 46,11 0 10,-11 0 1,0 0-179,0 0-36,17 5-7,-1-5-2,1 0-41,5 0-8,0-5-1,0 0-1,-6 0-38,11 5-8,-5 0-2,0-5-1014</inkml:trace>
  <inkml:trace contextRef="#ctx0" brushRef="#br0" timeOffset="-913.3">5490-183 979,'0'0'87,"0"0"-70,-5-5-17,-1 0 0,6 5 262,-11 0 49,11 0 9,-11 0 3,6 5-146,-6 0-29,5 0-5,-5 5-2,0 0-105,0 4-20,0 6-5,6-1-1,-6 1 0,0 4 0,0 10 0,5 0 0,6-4-10,-11-1 0,6 5 0,5 0 0,0 5 0,0-5 0,0-5 0,5 1 0,1-1-19,-1-5 1,1 1 0,5-6 0,-6 1 18,6-6 14,0 1-2,6-1-1,-12-4-11,12 0-9,-1-5 9,1 0-13,-6-5 13,5 0-9,0-5 9,-5 0-8,0 0 8,-5-5 0,-1-4 0,1-1 0,5 5 0,-6 1 0,6-6 0,-11-4 0,6 4 10,-6 0 4,0 1 1,0-1 0,-6 5-3,-5 5-1,6-4 0,5 9 0,-6-15-11,6 15 10,-11 0-10,6-5 10,-12 5-10,6 0 0,-5 5-10,5 0 10,-5 5-40,-1-5-1,6-1-1,0 6 0,0 0-56,6 0-11,-6-1-3,5 1-588,1 0-119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10592 0 0,'0'0'1749'0'0,"7"1"-378"0"0,-5 0-1158 0 0,0 1 0 0 0,1-1 0 0 0,-1 1 0 0 0,0-1 1 0 0,0 1-1 0 0,0-1 0 0 0,0 1 0 0 0,0 0 1 0 0,0 0-1 0 0,-1 0 0 0 0,1 0 0 0 0,-1 1 0 0 0,1-1 1 0 0,-1 0-1 0 0,0 0 0 0 0,1 4 0 0 0,10 13 478 0 0,0-2-242 0 0,-1 1 0 0 0,13 26-1 0 0,-14-23-147 0 0,20 28-1 0 0,1-2 97 0 0,-26-36-297 0 0,1-1 0 0 0,0 0 0 0 0,1-1 0 0 0,0 0 0 0 0,0 0 0 0 0,1 0 0 0 0,1-1 0 0 0,15 13 0 0 0,-12-14-64 0 0,1 0-1 0 0,0 0 1 0 0,0-1-1 0 0,1-1 1 0 0,0-1-1 0 0,0 1 0 0 0,0-2 1 0 0,0 0-1 0 0,1-1 1 0 0,-1 0-1 0 0,1-1 0 0 0,-1-1 1 0 0,26-3-1 0 0,-26 2 33 0 0,21-2 122 0 0,59-12 0 0 0,-63 7-126 0 0,79-23 0 0 0,-3-2 0 0 0,2 2 27 0 0,9-6 438 0 0,-2 1-77 0 0,-108 32-452 0 0,0 0 0 0 0,1 0 0 0 0,9-8 0 0 0,19-9 0 0 0,-17 13-12 0 0,-13 6-11 0 0,-1 0 0 0 0,1-1 0 0 0,-1 0 0 0 0,0 0 0 0 0,0-1 0 0 0,6-3 0 0 0,-7 2-76 0 0,1 2 1 0 0,0-1-1 0 0,0 1 1 0 0,9-4-1 0 0,-9 4 27 0 0,0 1-1 0 0,-1-1 0 0 0,1 0 1 0 0,-1-1-1 0 0,0 1 0 0 0,6-6 1 0 0,23-19-413 0 0,-25 22 481 0 0,0-1 1 0 0,-1 0-1 0 0,1-1 0 0 0,8-10 0 0 0,-15 15 29 0 0,0 0 0 0 0,1 0 1 0 0,-1 1-1 0 0,1-1 0 0 0,0 1 1 0 0,-1-1-1 0 0,1 1 0 0 0,0 0 1 0 0,0 1-1 0 0,5-3 0 0 0,2-1-83 0 0,-6 2-313 0 0,-1 1 1 0 0,0-1-1 0 0,1 1 0 0 0,-1-1 1 0 0,4-4-1 0 0,-2 2-3718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11976 0 0,'0'0'3180'0'0,"3"2"-2143"0"0,21 7 366 0 0,-18-8-747 0 0,-1 1 1 0 0,0 0-1 0 0,0 0 1 0 0,10 5-1 0 0,-4 0-77 0 0,-8-6-421 0 0,-1 0-1 0 0,1 0 1 0 0,0 1-1 0 0,-1-1 1 0 0,0 1-1 0 0,1 0 1 0 0,-1 0-1 0 0,0 0 1 0 0,0 0-1 0 0,0 0 1 0 0,2 2-1 0 0,-3-1-94 0 0,1-2 1 0 0,-1 1-1 0 0,1 0 0 0 0,-1 0 0 0 0,1 0 0 0 0,0-1 0 0 0,0 1 0 0 0,0-1 1 0 0,0 1-1 0 0,2 0 0 0 0,12 12 248 0 0,-10-9-210 0 0,0 0 0 0 0,-1 0 0 0 0,2-1 0 0 0,-1 1 0 0 0,11 4 0 0 0,15 12 57 0 0,-10-10-93 0 0,-19-10-57 0 0,0 0-1 0 0,0 1 0 0 0,0-1 0 0 0,0 1 0 0 0,0 0 1 0 0,0 0-1 0 0,0 0 0 0 0,4 4 0 0 0,15 22 76 0 0,-21-26-30 0 0,-1 0-41 0 0,0 0 0 0 0,0-1 0 0 0,0 1 0 0 0,0 0 0 0 0,0-1 0 0 0,1 1 0 0 0,-1 0-1 0 0,1-1 1 0 0,-1 1 0 0 0,1 0 0 0 0,0 1 0 0 0,-1-3-11 0 0,1 1 0 0 0,-1-1-1 0 0,0 1 1 0 0,0-1 0 0 0,0 0-1 0 0,1 1 1 0 0,-1-1 0 0 0,0 1 0 0 0,0-1-1 0 0,0 1 1 0 0,0-1 0 0 0,0 1 0 0 0,0-1-1 0 0,0 1 1 0 0,0-1 0 0 0,0 1-1 0 0,0-1 1 0 0,0 1 0 0 0,-1 0 0 0 0,1 1 3 0 0,-1-1 0 0 0,1 1 1 0 0,-1 0-1 0 0,0-1 1 0 0,0 1-1 0 0,1 0 1 0 0,-1-1-1 0 0,0 1 0 0 0,0-1 1 0 0,-3 3-1 0 0,-6 11 14 0 0,6-8-75 0 0,0-1-1 0 0,0 1 1 0 0,0-1-1 0 0,-1 0 1 0 0,0 0-1 0 0,-7 6 1 0 0,-9 13-467 0 0,16-19 165 0 0,1-1-1 0 0,-1 1 1 0 0,-10 8-1 0 0,10-10 247 0 0,0-1-1045 0 0,1 1 0 0 0,-1 0 0 0 0,1 0 0 0 0,0 1 0 0 0,-6 6 0 0 0,-3 13-5824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6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69 10136 0 0,'-11'10'8382'0'0,"13"-11"-7494"0"0,17-12 639 0 0,-9 14-1037 0 0,-8-1-442 0 0,-1 0 0 0 0,1 1 0 0 0,0-1 0 0 0,-1 0 0 0 0,1 0 0 0 0,-1-1 0 0 0,1 1 0 0 0,0 0 0 0 0,1-1 0 0 0,8-2 320 0 0,1 1-1 0 0,-1 0 0 0 0,14 0 1 0 0,-13 1-480 0 0,0-1 0 0 0,13-2 1 0 0,-20 3-88 0 0,-1-1 1 0 0,0 1 0 0 0,1-1-1 0 0,-1 0 1 0 0,0 0 0 0 0,0 0-1 0 0,0-1 1 0 0,0 1-1 0 0,4-5 1 0 0,3-4-4976 0 0,0-3-1658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6912 0 0,'0'2'528'0'0,"0"0"-509"0"0,0-1 1 0 0,0 1-1 0 0,0 0 1 0 0,-1 0-1 0 0,1-1 0 0 0,0 1 1 0 0,0 0-1 0 0,-1-1 1 0 0,0 1-1 0 0,1 0 1 0 0,-1-1-1 0 0,-1 4 0 0 0,-1 1 1614 0 0,1 4 3678 0 0,-4 45 892 0 0,4-33-5060 0 0,1-18-1008 0 0,0 1 1 0 0,0-1-1 0 0,1 1 1 0 0,0 0 0 0 0,0 5-1 0 0,6 24 155 0 0,3 38 152 0 0,-4-17-448 0 0,19 88 0 0 0,-2-77-270 0 0,-21-62-27 0 0,1 1 0 0 0,0 0-1 0 0,0-1 1 0 0,0 1 0 0 0,1-1-1 0 0,-1 0 1 0 0,1 0 0 0 0,0 0-1 0 0,4 4 1 0 0,5 2-1320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7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13072 0 0,'0'0'2988'0'0,"2"0"-2127"0"0,17-2 397 0 0,0-1 0 0 0,28-8 0 0 0,-42 9-1133 0 0,7 0-20 0 0,-1-1 1 0 0,0-1 0 0 0,1 0-1 0 0,-2 0 1 0 0,1-1 0 0 0,17-11-1 0 0,0 2-146 0 0,-25 13-43 0 0,1-1 0 0 0,0 0 1 0 0,-1 0-1 0 0,1 0 0 0 0,-1 0 0 0 0,7-5 0 0 0,-10 7-162 0 0,1-1 0 0 0,-1 0 0 0 0,1 1-1 0 0,0 0 1 0 0,-1-1 0 0 0,1 1-1 0 0,0-1 1 0 0,0 1 0 0 0,-1 0 0 0 0,1 0-1 0 0,0-1 1 0 0,0 1 0 0 0,-1 0-1 0 0,1 0 1 0 0,0 0 0 0 0,0 0 0 0 0,1 0-1 0 0,2-1-1398 0 0,12-3-4744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6T03:56:27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8752 0 0,'0'0'11599'0'0,"-1"2"-10865"0"0,-7 17 112 0 0,3-6-510 0 0,0-1-1 0 0,-4 16 1 0 0,-3 6-152 0 0,10-30-169 0 0,2-3-15 0 0,-1 0 0 0 0,1 0 0 0 0,-1 1-1 0 0,1-1 1 0 0,-1 0 0 0 0,1 0 0 0 0,0 0 0 0 0,0 0 0 0 0,0 1 0 0 0,-1-1 0 0 0,1 0 0 0 0,0 0 0 0 0,1 0-1 0 0,-1 3 1 0 0,1 5-13 0 0,3 0-51 0 0,-4-9 60 0 0,1 1 1 0 0,-1-1-1 0 0,1 1 1 0 0,-1-1-1 0 0,0 0 1 0 0,1 1-1 0 0,-1-1 0 0 0,1 0 1 0 0,-1 1-1 0 0,1-1 1 0 0,-1 0-1 0 0,1 0 1 0 0,-1 1-1 0 0,1-1 0 0 0,0 0 1 0 0,-1 0-1 0 0,1 0 1 0 0,0 0-1 0 0,2 1-5 0 0,4 2-27 0 0,1-1 0 0 0,-1 0 0 0 0,12 2 0 0 0,-11-2 28 0 0,-1-1 1 0 0,1 1-1 0 0,-1 0 1 0 0,10 5-1 0 0,-10-4 8 0 0,0 0 0 0 0,0 0 0 0 0,0 0 0 0 0,1-1 0 0 0,-1 0 0 0 0,9 1 0 0 0,-14-3-2 0 0,0 0-1 0 0,0 1 0 0 0,-1-1 0 0 0,1 1 1 0 0,0-1-1 0 0,-1 1 0 0 0,1 0 1 0 0,0 0-1 0 0,-1 0 0 0 0,1 0 0 0 0,-1 0 1 0 0,1 0-1 0 0,1 2 0 0 0,17 22-59 0 0,-17-20 48 0 0,0 0-1 0 0,1-1 1 0 0,6 7 0 0 0,-9-10 9 0 0,1 0 0 0 0,-1 0 1 0 0,0 1-1 0 0,0-1 0 0 0,-1 0 0 0 0,1 0 0 0 0,0 1 0 0 0,0-1 1 0 0,-1 0-1 0 0,1 1 0 0 0,0-1 0 0 0,-1 0 0 0 0,0 1 1 0 0,1-1-1 0 0,-1 3 0 0 0,1-2-4 0 0,-1 0 1 0 0,1 0-1 0 0,-1 0 0 0 0,1 0 0 0 0,0 0 1 0 0,0 0-1 0 0,1 2 0 0 0,10 10-19 0 0,-10-12 18 0 0,0 1 1 0 0,0-1 0 0 0,0 1 0 0 0,0 0-1 0 0,0 0 1 0 0,0 0 0 0 0,-1 0 0 0 0,3 6-1 0 0,23 50 244 0 0,-26-57 326 0 0,-1 0-537 0 0,0-1 1 0 0,0 1 0 0 0,0-1 0 0 0,0 1 0 0 0,0 0 0 0 0,-1-1 0 0 0,1 1-1 0 0,-1-1 1 0 0,1 1 0 0 0,-1-1 0 0 0,1 1 0 0 0,-1-1 0 0 0,0 1 0 0 0,-1 1-1 0 0,2-3-22 0 0,-8 13 289 0 0,0-1 1 0 0,-2 1-1 0 0,1-2 0 0 0,-17 16 0 0 0,5-4 126 0 0,9-12-333 0 0,-22 17 0 0 0,5-5-84 0 0,20-15 37 0 0,-1-1 0 0 0,0 0 0 0 0,0 0-1 0 0,0-1 1 0 0,-1-1 0 0 0,-12 6 0 0 0,19-10-188 0 0,-1 1 0 0 0,0-1 0 0 0,1 1 1 0 0,-1-1-1 0 0,0 0 0 0 0,0-1 0 0 0,0 1 1 0 0,1-1-1 0 0,-1 0 0 0 0,0-1 0 0 0,0 1 1 0 0,0-1-1 0 0,0 0 0 0 0,0 0 0 0 0,1 0 1 0 0,-1 0-1 0 0,-7-5 0 0 0,-11-7-1343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43:46.5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35 78 1249,'0'0'55,"0"0"12,0 0-54,-11 0-13,6 0 0,-6 0 0,6 0 125,5 0 23,0 0 4,0 0 0,-6-5-34,6 5-7,0 0-2,0 0 0,0 0-37,0 0-7,0 0-1,0 0-1,0 0-14,11-10-2,0 0-1,0 1 0,0 9-16,5 0-3,-5-10-1,6 5 0,-6-5-26,5 5 0,1 5-14,-1-5 5,-5 1 23,6 4 5,-1 0 1,0 0 0,-5 0-20,0-5 0,11 5-8,-5 0 8,-1 5-37,1-5-2,-6 4 0,5-4 0,-16 0-52,11 0-10,6-4-3,-6-1-592,-11 5-120</inkml:trace>
  <inkml:trace contextRef="#ctx0" brushRef="#br0" timeOffset="289.45">249 14 1152,'0'0'51,"0"0"10,0 0-49,0 0-12,0 0 0,0 0 0,0 0 219,0 0 41,0 0 8,0 0 1,0 0-149,0 0-31,0 0-5,0 0-2,0 15-32,0 4-6,6 6-2,-6-1 0,5-4-25,-5 4-5,0 10 0,0-9-1,6-1-11,-6 5 8,0-4-8,0-1 8,5 0-20,-5 1-4,6-6 0,-1 1-1,1-1-32,-1 1-7,-5-11 0,6 1-1,-6-10-37,0 0-7,0 0-2,0 0-842</inkml:trace>
  <inkml:trace contextRef="#ctx0" brushRef="#br0" timeOffset="750.12">535 263 403,'0'0'36,"0"0"-36,0 0 0,0 0 0,0 0 294,0 0 52,0 0 10,0 0 3,0 0-183,5 5-37,0 9-7,1 1-2,-6-5-47,5 4-10,-5-4-1,0 5-1,0-1-55,-5 6-16,5-1 8,0 1-8,0-1 0,0 1 8,0-5-8,0-1 0,0-4 0,0 5 0,0-6 0,0-9-8,0 0 8,0 0 0,0 15 0,0-15-8,0 10 8,0-10 0,0 0 0,0 0-8,0 14 8,0-14 0,0 0 0,11 5 0,0 0 14,0 0-2,-11-5 0,11 5 0,0-5 0,5-5 0,-5 5 0,0-5 0,0 0 0,6 0 0,-12 0 0,12 1 0,-1-1-12,0 5 11,-5-10-11,0 10 10,0-5 11,0 5 3,6-10 0,-6 10 0,0-5-76,0 5-16,0-4-2,0-1-1,-6-5-155,6 5-31</inkml:trace>
  <inkml:trace contextRef="#ctx0" brushRef="#br0" timeOffset="878.45">869 312 1270,'0'0'56,"0"0"12,0 0-54,0 0-14,0 0 0,-5 9 0,-1 1 154,6-10 28,0 0 6,0 5 0,-5 10-61,5-6-13,-6-4-2,6 10-1,0 0-46,6-1-9,-6 1-1,5-1-1,-5 6-33,6-1-6,-6 1-2,5 4 0,1-4-13,-1-1 0,1 1 0,-1 4 0,0-4-20,1-1-8,-1-4 0,1-1-1,5 6-58,-6-10-11,6-1-2,-11-9-905</inkml:trace>
  <inkml:trace contextRef="#ctx0" brushRef="#br0" timeOffset="1407.94">1428 219 1152,'11'39'102,"-11"-39"-82,0 0-20,0 0 0,0 0 175,0 0 30,0 0 7,0 0 0,0 0-96,6-5-20,-1-5-4,6 6-1,0-1-32,0 0-7,6 0 0,-1 5-1,1 5-43,5-10-8,-6 0 0,6 5 0,0-5-160,5 5-25,17-10-6,-5 1-1</inkml:trace>
  <inkml:trace contextRef="#ctx0" brushRef="#br0" timeOffset="1890.31">2246-15 518,'0'0'46,"0"0"-37,0 0-9,0 0 0,0 0 271,-6 0 52,6 0 10,-5-5 3,5-5-185,0 6-37,5-6-7,-5 10-2,6-10-21,-6 5-5,5 0-1,6 0 0,-11 5-4,5-4-1,12-1 0,-6 0 0,0 0-58,5 0-15,-5 5 0,6-5 0,-1 0 34,1 5 4,-1 0 1,1 0 0,-1 0-28,0 0-11,1 0 8,-1 0-8,-5 0 0,11-5-9,-5 5 0,5 5 0,-6 0-43,12 5-9,-7 9-2,-10-19 0,-11 0-181,11-4-36</inkml:trace>
  <inkml:trace contextRef="#ctx0" brushRef="#br0" timeOffset="2301.62">2531-147 979,'-6'35'87,"6"-35"-70,0 0-17,0 0 0,0 0 159,0 0 28,0 0 5,0 0 2,0 0-39,0 0-8,0 0-2,-5 9 0,5 1-65,0 5-12,0-6-4,0 6 0,0 0-28,0 4-7,5-4-1,1 4 0,-6 6-13,0-6-3,0 1-1,5 4 0,1 0-11,-6-9 0,5 0 0,-5 4 8,11 6-24,-11-11-6,6 6-1,-6-11 0,11 1-61,-11-5-12,5 5-2,-5 0-912</inkml:trace>
  <inkml:trace contextRef="#ctx0" brushRef="#br0" timeOffset="2719.31">2767 87 1335,'0'0'59,"0"0"13,0 0-58,0 0-14,0 0 0,0 0 0,5 0 129,-5 0 23,16 0 5,-16 0 1,0 0-63,11 0-13,0 10-2,0-5-1,-11-5-23,0 0-4,0 0 0,11 5-1,-11-5-31,11 5-5,-11-5-2,0 0 0,0 0 18,0 0 3,0 0 1,0 0 0,6 10-23,-6-10-4,0 9 0,0-9-8,-6 10 0,6-10-14,0 15 1,-5-6 0,-1 1-15,6-10-4,0 0 0,0 0 0,-5 15-23,-1-1-5,1-4 0,5-10-1,0 0 48,0 0 13,-6 15 0,6-15 0,0 0-8,0 0 8,0 0-8,0 0 8,0 0 0,0 0 0,11 10 0,-11-10 8,0 0 2,11 9 1,0 1 0,0 0 0,-5 0-3,5-1 0,0 1 0,-6-5 0,-5-5 3,11 10 0,-5-5 0,5-1 0,-11 6 4,5 0 1,1-5 0,5 9 0,-11-14 2,0 10 1,0 5 0,0-1 0,0-4 1,0 0 1,0-10 0,-6 10 0,-5 4-7,6-9-2,-6 0 0,5 5 0,-5-5 2,0 0 0,0-5 0,0 4 0,0-4-6,0 0-8,-5 0 11,5 5-11,0-5-16,0 0-9,0 0-3,11 0 0,-5-5-114,5 5-23,0 0-5</inkml:trace>
  <inkml:trace contextRef="#ctx0" brushRef="#br0" timeOffset="1224.56">1390 151 921,'0'0'82,"0"0"-66,0 0-16,0 0 0,0 0 232,-5-10 44,5 10 8,0 0 1,-6-15-141,6 15-28,0 0-5,0 0-2,6-9-50,5-1-11,-1 5-1,1-5-1,-11 10-18,0 0-4,0 0-1,11-5 0,0 5-15,6 0-8,-1 0 8,1 0-8,-6-4 0,5 4-8,1 4 0,-6 6 0,0-5-44,5 5-9,-11-5-2,12 4-663,-17-9-133</inkml:trace>
  <inkml:trace contextRef="#ctx0" brushRef="#br0" timeOffset="5580.9">6073 190 1152,'0'0'51,"0"0"10,0 0-49,0 0-12,0 0 0,0 0 0,11-5 199,-5 0 37,-1 0 7,12-5 1,-6 6-123,-6-6-25,6 5-4,0-5-2,0 10-32,6-5-6,-6 0-2,5 5 0,-5-4-31,5 8-7,1-4 0,-1 5-1,1-5-11,-1 0-11,1 5 3,-1 0 0,1 0-141,-6 0-28,5 5-6</inkml:trace>
  <inkml:trace contextRef="#ctx0" brushRef="#br0" timeOffset="5739.44">6216-117 1152,'0'24'102,"0"-24"-82,0 0-20,0 0 0,0 0 154,0 0 26,0 0 6,0 0 1,0 0-69,0 15-14,0-1-2,0 1-1,0 0-49,0-1-11,6 6-1,-1-1-1,-5 1-11,0-1-3,11 6 0,-6-1 0,1 5-35,-1-4-7,1-1-2,5 0 0,-6 1-51,1-6-10,5 1-3</inkml:trace>
  <inkml:trace contextRef="#ctx0" brushRef="#br0" timeOffset="6247.08">6518-34 921,'0'0'82,"5"-10"-66,6 5-16,-5 0 0,5-5 180,0 5 32,0 1 6,-1-1 2,1 0-82,6 0-16,-1 5-3,-5-5-1,0 5-38,0 0-7,0 0-1,0 0-1,-11 0-35,11 5-6,0 0-2,-11-5 0,0 0-17,6 5-11,-6-5 12,5 9-12,-5-9 0,6 15 0,-6-5 0,0-10 0,-6 10-27,1 4-5,-1-4-2,6 5 0,0-15-22,-5 9-5,5-9-1,0 0 0,-11 5-3,11-5-1,0 0 0,0 0 0,-11 10 30,5-5 7,6-5 1,0 0 0,0 0 37,0 0 8,0 0 2,0 0 0,0 0 17,0 14 4,0-14 1,11 15 0,0-10-9,0 0-3,-5-5 0,10 0 0,-16 0-1,11 5 0,0 9 0,0-4 0,0 0-4,-6 0 0,6 4-1,0 1 0,-5-5-3,5-1 0,-11-9 0,5 10 0,-5-10 4,6 15 0,-1-6 0,-5 6 0,6 0 4,-6-15 0,0 0 1,0 0 0,-6 9 3,1 1 1,-1 0 0,1-5 0,-6-5-5,0 10-2,0-1 0,-6 1 0,1 5-13,0-10-2,-1 4-1,-5 1 0,6-5-10,-6 0-9,5 0 9,1 0-13,5-5-35,0 0-8,11 0 0,0 0-1,0 0-144,5-15-29</inkml:trace>
  <inkml:trace contextRef="#ctx0" brushRef="#br0" timeOffset="6804.08">7159 126 1267,'0'0'56,"0"0"12,0 0-55,0 0-13,0 0 0,11 0 0,6-14 208,-1 9 40,1 5 7,-1-5 1,-5 5-154,11-5-31,0 10-7,5-5 0,-5-5-48,6 0-8,-6 5-8,5 0 9,-5 5-168,5-5-33</inkml:trace>
  <inkml:trace contextRef="#ctx0" brushRef="#br0" timeOffset="6610.83">7176-20 1036,'5'-14'92,"-5"4"-73,6 5-19,-6 5 0,0 0 157,0 0 28,0 0 6,11 10 1,0-5-52,0-1-9,0 6-3,5-5 0,-16-5-50,11 0-10,11 10-3,-6-10 0,1 5-42,-1 0-9,-5-1-2,6 1 0,-1 0-12,1-5 0,-1 0-12,1 0 12,-1-5-136,0 5-21,-5 5-4</inkml:trace>
  <inkml:trace contextRef="#ctx0" brushRef="#br0" timeOffset="5121.86">5476 18 288,'0'0'25,"0"0"-25,0-10 0,0 10 0,0 0 274,0 0 50,5-10 9,-5 10 3,-5-10-113,5 0-23,0 1-4,-6-6 0,6 5-78,0 10-15,-5-5-3,-1-4-1,1-1-35,5 0-8,0 10 0,-11-10-1,0 5-16,5-4-3,1-1-1,5 10 0,-11 0-35,0 0-19,11 0 3,0 0 0,-6 5 4,-5-5 2,11 0 0,0 0 0,-11 14-14,11-14-4,-10 10 0,4 5 0,6-5-3,0 4-1,0-4 0,0 5 0,0-15 4,6 9 1,-1 6 0,6-5 0,-6 5 7,-5-15 2,11 4 0,0 1 0,0 5 3,6-5 1,-6 0 0,0 0 0,-11-5 14,16 0-9,1-5 9,-6 5-8,5-5 8,-5 0 0,0 0 0,-11 5 0,11-5 0,-6-4 8,-5 9-8,11-10 11,-5 5 4,5-5 1,-6-5 0,6 6 0,-5 4 1,5-5 1,-6-5 0,1 6 0,-6 9-2,0 0 0,0 0 0,5-10 0,-5 10-5,0 0-2,0 0 0,0 0 0,0 0-1,0 0 0,0 0 0,0 0 0,11 10-8,-5 4 0,-1 1 0,1 0 0,-6 4 0,0 1 8,5-6-8,1 11 0,-6-1 0,0 1 0,5-1 0,1 5 0,-1-4 0,-5-1 0,6-9 0,-1 4 0,-5 6 0,6-1 0,-1 1 0,1-6-11,-1 6-16,0-6-3,1-4-1,-1 4 0,1 1-128,-1-10-25,6 0-6</inkml:trace>
  <inkml:trace contextRef="#ctx0" brushRef="#br0" timeOffset="3132.62">3408 161 633,'0'0'28,"0"0"6,0 0-34,0 0 0,-5 0 0,5 0 0,0 0 308,-6-5 54,6 0 11,0 0 3,0-5-220,0 10-44,0 0-9,0 0-2,11-10-37,6 1-7,-6 4-1,0 0-1,0 0-19,5 5-3,0-5-1,-5 5 0,0 5-18,6-5-4,-1 0-1,-5 0 0,6 5-9,-1 0 0,1-10 0,-1 5 0,1 5-40,-7 5-1,1-1 0,6 1 0,-6-10-123,0 5-25,0 5-5,-6-1-739</inkml:trace>
  <inkml:trace contextRef="#ctx0" brushRef="#br0" timeOffset="3495.7">3606-83 979,'0'29'87,"0"-29"-70,0 0-17,0 0 0,0 0 184,0 0 34,0 0 6,0 0 2,0 0-70,0 0-13,-6-5-3,6 5-1,0 0-67,0 0-12,0 0-4,0 0 0,0 0-31,-5 10-6,5 5-2,5-1 0,1 6-17,-6 4 10,5-4-10,1 9 8,-1-5 12,1 5 1,5-4 1,-6-1 0,0 5-70,1-4-13,-1-1-3,1 1-1,-1-6-142,6 1-28</inkml:trace>
  <inkml:trace contextRef="#ctx0" brushRef="#br0" timeOffset="3927.06">3984-78 1036,'0'0'46,"0"0"10,0 0-45,0 0-11,0 0 0,0 0 0,0 0 250,16-5 48,-5 0 10,0 0 1,0 0-187,-5-5-38,10 1-7,-10 4-1,5 5-36,5-5-6,-5 5-2,6 0 0,-6 0-16,0 0-4,0 0-1,0 0 0,-1 0-11,1 0 8,-11 0-8,6 5 8,-6-5-8,11 10 0,-6-1 0,-5 6 8,0-5-24,0 4-6,6 6-1,-12-6 0,6-4-21,-5 10-5,-1-6-1,6 1 0,-5-5-4,5-1-1,-6 1 0,12 5 0,-6-5 11,0-10 1,0 0 1,0 0 0,0 0 28,5 9 6,-5 1 8,11 0-13,-11 4 23,0-14 5,0 0 1,11 5 0,-11-5 8,11 5 1,0 10 1,0-5 0,-5-1-4,5-4-1,0 0 0,-6 0 0,6 5 13,0-1 2,-5 1 1,-6-10 0,11-5-9,-11 5-1,11 10-1,-6 0 0,0 4 3,1 1 1,-6-5 0,5 4 0,-5-4-2,0 5 0,0-5 0,0 4 0,0-4 0,0-10-1,0 0 0,0 0 0,-11 5 2,11-5 1,-5 10 0,0-6 0,-6 1-9,0-5-1,0 0-1,0 0 0,-6 5-10,6-5-1,-5-5-8,-1 5 12,1 0-12,-1 0-8,1-5 8,-6 1-13,0 4-18,6 0-3,-1-5-1,1 0 0,-1 5-22,6 0-5,6-5-1,-6 5 0,11 0-94,0 0-19,0 0-4,0 0-771</inkml:trace>
  <inkml:trace contextRef="#ctx0" brushRef="#br0" timeOffset="4421.54">4620 27 1094,'-5'30'97,"-1"-25"-77,6-5-20,0 0 0,0 0 136,0 0 24,0 0 5,0 0 1,11 0-41,0-5-8,0 10-1,0-5-1,6 4-51,-1-4-9,0 0-3,-5-4 0,-11 4-24,11 0-4,0 0-2,0 0 0,6-5-14,-6 10-8,5-1 8,1-4-8,-1 5-20,1-5-8,-12 0-1,11 5-1,-5 5-194,0-10-38</inkml:trace>
  <inkml:trace contextRef="#ctx0" brushRef="#br0" timeOffset="4559.78">4741 277 1551,'-6'19'68,"6"-19"16,0 0-68,0 0-16,0 0 0,0 0 0,0 0 72,0 0 12,11-5 1,0 5 1,0-5-46,6-4-10,-1-1-2,1 5 0,5-5-16,-6 0-4,0 10-8,6 0 12,0-5-131,0 1-26</inkml:trace>
  <inkml:trace contextRef="#ctx0" brushRef="#br0" timeOffset="7246.14">7801-195 403,'0'0'36,"0"0"-36,0 0 0,0 0 0,0 9 359,0 1 65,0 0 12,5 5 4,-5-1-280,6 1-55,-6 4-11,5-4-2,1 4-47,-1 1-9,-5 4-1,6-4-1,-1 4-14,1-4-4,-6 4 0,5-4 0,1 4-16,-1 5-12,6-4 1,0-1 1,-5-5-130,-1 1-27,1-10-5</inkml:trace>
  <inkml:trace contextRef="#ctx0" brushRef="#br0" timeOffset="7600.03">7993-151 1382,'11'14'61,"-11"-14"13,0 0-59,11-14-15,5 9 0,1-5 0,-1 0 182,-5 10 34,6 0 6,-1-5 2,-5 5-113,0 0-23,0 5-4,5-5 0,-5 0-27,6 0-5,-1 5 0,1 0-1,-1 0-23,1 0-4,-6 0 0,0-1-1,0 6-15,0 0-8,5 0 10,-11 4-10,1-4 0,-1 5 0,6-6-11,-5 11 11,-6 9-60,5-4-5,1-11-1,-6 6 0,0-11-22,-6 6-5,6 0-1,0-1 0,-5-4 26,5-10 6,-6 10 1,-5-5 0,11-5 40,-11 0 8,0 0 1,1 5 1,-1-5 27,0 0 6,0-5 1,-6 5 0,6 0 19,0 5 4,0-1 1,6 1 0,-12-10 5,6 5 2,6 5 0,5-5 0,0 0-6,0 0-2,0 0 0,0 0 0,0 0-9,0 0-1,5-5-1,-5 5 0,17-4-35,-1-1 0,-5 5 0,11 0 0,-5 0 41,-1 0 2,11 0 0,-5 0 0,0 0-29,0 0-6,0 0 0,0 0-8,-5 0 0,-1 5 0,6-5 0,-6 4 0,1-4-80,5 0-24,-6 0-4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9-12T06:49:35.4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0 101 806,'0'0'36,"0"0"7,0 0-35,0 0-8,11-10 0,0 5 0,0-4 236,0-1 46,-5 5 9,10-5 1,-5 1-156,5-1-32,-5 5-7,6 0-1,5 0-35,-6-5-7,1 6-2,5 4 0,-6-5-12,6 5-4,-6 0 0,1 0 0,-1 5-15,1-5-3,-1 4-1,-5-4 0,0 5-17,0 0 10,-5 0-10,-1 5 8,-5-10-8,6 10 10,-6-1-10,-6 6 10,6-5-10,-5 4 0,5 1 0,-11 0 0,5 4-47,-5-4-5,6-1 0,-6 1-1,5 0 41,1-6 12,5-9 0,0 0 0,-11 15-24,11 0 0,0-6 0,0 6 0,0-5 12,5-1 1,1 1 1,-1 5 0,1-1 10,5-4-13,-6 0 5,6 0 8,0-1 0,0 1 0,6 0 0,-1 0 0,-5-5-9,5-1 9,1 6 0,-1 0 0,-5 0 0,6-1 0,-6 6 0,5-5 0,-5 0 0,0 4 8,0-4-8,-5 5 9,-1-1 23,1 6 4,-6-6 0,0 1 1,0-5-14,-6 4-3,1-4-1,-1 0 0,-5 0 1,0-1 1,0 1 0,-5 0 0,-1 0-9,-5 4-1,6-9-1,-6 5 0,0 0-10,0-6 0,0 1 9,0 0-9,0 0 13,6 0-1,-6-5-1,5 0 0,7 0-79,-1 0-15,5 0-3,6 0-646,0 0-130</inkml:trace>
  <inkml:trace contextRef="#ctx0" brushRef="#br0" timeOffset="279.02">1026 788 1850,'0'0'82,"0"0"17,0 0-79,-6 10-20,6-10 0,-5 10 0,-1 5 116,1-1 20,-6 6 4,5-6 1,1 6-73,-6-1-14,0-4-3,-6 9-1,12 1-25,-6-1-5,0 5 0,0-4-1,0 4-19,0-10 0,6 6 0,-1-6 0,1-4-60,-1 0-8,12-1-3,5 1-1013</inkml:trace>
  <inkml:trace contextRef="#ctx0" brushRef="#br0" timeOffset="630.3">1744 242 806,'0'0'36,"0"0"7,0 0-35,0 0-8,0 0 0,0 0 0,0 0 292,0 0 57,0 0 11,0 0 3,0 10-227,0 0-44,0 5-10,6-1-2,-6 1-40,0 4-8,5 1-1,1 4-1,-6 1-18,0-1-3,5 0-1,6 1 0,-5 4-8,-1-5 0,1 1 0,4-6 0,1 1-20,-5-1-7,5-4-1,-6-5 0,12 4-158,-6-4-32</inkml:trace>
  <inkml:trace contextRef="#ctx0" brushRef="#br0" timeOffset="998.61">2172 257 1209,'0'0'108,"0"0"-87,0 0-21,0 0 0,0 0 171,0 0 29,0 15 7,-6-1 1,1 1-116,5 0-22,-6-1-5,6 11-1,0-11-13,6 11-3,-1-6-1,1 5 0,-1-4-31,6 4-7,0 6-1,0-6 0,-5-5-8,10 1 0,-5-1 0,6 1 0,-6-5 0,5-1 0,6 1 0,-6-5 0,1-6 9,-1-4 0,1 5 0,5-5 0,-6 0-9,1 0 0,-6-9 0,0-1 0,0-5 36,-6 1 4,-5-6 2,11-4 0,0-1-6,0-4 0,-6 0-1,-5-5 0,0 9-6,0 1-1,0-5 0,-11 9 0,6 1-11,-1-1-2,-4 6-1,4-6 0,-5-4-14,0 9 11,0-4-11,0 9 10,-5 0-10,-1 0-14,1 5 3,-1 1 1,1 8-22,-1 1-4,1 10 0,-6 0-1,6-6-30,5 6-5,0 4-2,0 1 0,0 4-132,0 1-26</inkml:trace>
  <inkml:trace contextRef="#ctx0" brushRef="#br0" timeOffset="1464.95">3285 671 1616,'0'0'72,"0"0"14,0 0-69,0 0-17,0 0 0,0 0 0,0 0 131,0 0 22,0 0 5,0 0 1,-5 15-76,5-5-15,0 4-4,0 1 0,0 0-14,0-1-3,-6 6-1,6 4 0,-5 1-31,-6-1-7,5 10 0,1-5-8,-6 5 16,5 1-4,-5-6-1,6 0 0,5 0-82,0-4-16,0-11-3,0 6-640,0-6-128</inkml:trace>
  <inkml:trace contextRef="#ctx0" brushRef="#br0" timeOffset="2801.52">4102 257 1533,'0'0'68,"0"0"14,0 0-66,0 0-16,0 0 0,0 0 0,0 0 98,0 0 16,0 0 3,6-10 1,-1 1-4,6-6-1,0 5 0,0-4 0,-5 4-46,5-5-10,-6 1-1,1-1-1,10 0-35,-5 6-8,5-6 0,-5 10-1,6-5 8,-1 5 1,-5-4 1,0 4 0,6 5-21,-1 0 9,-16 0-9,0 0 0,0 0 0,0 0 0,17 5 0,-17-5 0,11 9 0,-6 1 0,-5-10-15,6 20 5,-6-6-28,-6 1-6,6 0 0,-5-1-1,-1 6-16,6-1-3,-5 1-1,5-1 0,-6-4 3,6-5 1,0-10 0,-5 9 0,5-9 25,-6 10 6,12 0 1,-6 0 0,0-10 19,0 14 10,0-14-10,11 10 10,-6 0 0,1-1 0,5 1 0,0 0 0,0 0 0,-6-5 0,6 4 11,0 1-3,0-5 8,0 0 1,-11-5 1,5 10 0,-5-10 4,6 14 1,-6-4 0,5 5 0,-5-6-3,-5 1 0,-1 5 0,1-1 0,-1 1-11,-5 0-9,0 9 12,0-5-12,-5 1 10,5-1-10,-11 6 8,6-1-8,-1-9 0,-5 4 8,0-4-8,6 0 0,-1-1 9,1-4-9,0 0 10,-1-1-10,1-4-13,5 0-9,-6-5-2,17 0 0,-11 0-72,11 0-14,-5-14-3</inkml:trace>
  <inkml:trace contextRef="#ctx0" brushRef="#br0" timeOffset="3077.15">4678 4 1382,'0'0'123,"0"0"-99,0 0-24,0 0 0,0 0 117,0 0 19,0 0 3,0 0 1,0 14-24,0 1-4,0-5 0,0 9-1,0 1-49,0 4-10,6 0-1,-6 10-1,0-4-17,0-1-3,5-5-1,-5 10 0,0 5-17,6-4-3,-6-6-1,5 0 0,1-5-8,-1 1 0,1-1 0,-1-4-11,0-1-46,1 1-10,5-6-1</inkml:trace>
  <inkml:trace contextRef="#ctx0" brushRef="#br0" timeOffset="3330.03">5155 740 288,'0'0'25,"0"0"-25,0 0 0,6 14 0,-6 6 377,5-1 71,-5 1 13,6 4 3,-6 1-280,5-1-56,-5 10-11,6-5-2,-6 5-65,5 1-13,-5-1-2,0 0-1,0 5-26,0-5-8,0-5 0,6 5 0,-6-4-36,0-6-15,5 5-2,1-4-1005</inkml:trace>
  <inkml:trace contextRef="#ctx0" brushRef="#br0" timeOffset="7151.67">12005-187 1152,'-22'0'102,"22"0"-82,11-4-20,-11 4 0,0-5 175,5-10 30,1 5 7,-1-4 0,1 4-28,-6-5-5,5-4-2,1 4 0,-1 1-70,-5-1-15,-5 5-2,5 0-1,0 1-47,-6-6-10,-5 5-1,-5 10-1,10-5-20,-5 5-10,-5 5 10,0-5-10,-12 10 0,6 5-18,11-6 2,-5 11 1,-6-5-23,5 4-5,6-4-1,0 4 0,6 1-8,-1-6-1,-4 1-1,10 4 0,5 1 26,-5-1 4,0-9 2,5 10 0,12-6-2,-1 6 0,-5-6 0,-5 6 0,5-5 7,5 4 1,6 1 0,-5-1 0,-6 5 8,0 1 8,5-6-12,-5 6 12,0-1-56,-6 0-4,-5 1 0,0 4-1,0-5-21,0 1-4,-11-6-1,1 6 0,4-6 27,-5 6 4,-5-6 2,-1-4 0,6-1 40,0-9 14,11-5-9,-16 5 9,-6-5 36,11-10 13,11 10 3,-6-9 0,-5-6 12,6 0 4,10-4 0,1-1 0,-1-4 4,6 0 2,-5-1 0,10 1 0,12-1-32,-6 1-6,-6-5-2,1 4 0,-1 1-8,6 0-2,-6 9 0,1-4 0,-6-1-24,5 5 0,1 1 0,-1 4 0,-5-5-46,6 11-8,-1-6-2</inkml:trace>
  <inkml:trace contextRef="#ctx0" brushRef="#br0" timeOffset="7864.26">12433-109 864,'0'0'38,"0"0"8,-11 5-37,5-5-9,6 0 0,0 0 0,-16 0 340,16 0 67,-11 0 13,11 0 2,0 0-250,0 0-51,-11 0-9,11 0-3,0 0-65,0 0-14,-6 15-2,1-5-1,5 4-27,5 1-17,-5 4 2,0-4 1,6 5 14,-1-1 15,6 1-3,0 4-1,-5-9-11,-1 4-12,12 5 2,-6-4 1,5 4 9,-10-4 0,5 4-9,5-4 9,0-6 0,-5 1 0,0 0 0,-5-6 0,-6 6 0,0 0 0,0-1 0,-6 1 0,-5-5 0,0 9 0,0 1 9,-5-1-9,0-4 0,-1-1 0,1-4 0,-1 5-12,1-6 27,-6 6 5,5-5 0,1 0 1,-1-6-6,6 1-2,-10 0 0,10-5 0,0 0-24,0 0-5,0 0 0,-6 0-1,6-5-71,6 0-15,-1 1-2,-5-1-686,6-5-137</inkml:trace>
  <inkml:trace contextRef="#ctx0" brushRef="#br0" timeOffset="7466.84">12328-94 1728,'-16'5'76,"16"-5"16,0 0-73,0 0-19,5-10 0,1 0 0,-1 1 192,6 4 36,0-10 6,0 5 2,0 1-107,0-1-21,11 0-4,0 0 0,-5 1-68,5 4-12,-6-5-4,6 0 0,0 5-20,-6 1 8,-5-1-8,11 0 0,11 0-16,-11 5-8,-5 0-2,-1 0 0,6 0-165,-6 0-33,1 0-6</inkml:trace>
  <inkml:trace contextRef="#ctx0" brushRef="#br0" timeOffset="8124.4">12679-11 1324,'22'-10'59,"-22"10"12,0 0-57,0 0-14,6-5 0,-6 5 0,0 0 264,0 0 51,0 0 9,0 0 3,0 0-215,5 5-44,-10 5-8,5 5-1,5-1-38,-5 1-7,0 4-2,-5 1 0,5 4-12,5-4 0,1 4 8,-1 0-8,6 1 0,0-1 0,6 1-9,-6-6 9,5-4 0,1-6-9,-1 6 9,6-5 0,-6-5 0,6 4 0,-11-9 0,17 0 0,-12 0 0,6-9 0,-5 4 0,4-10 0,-4-4 13,-1-1-1,1-4-1,-1-1 0,1-4 13,-6 5 4,5-5 0,-10-1 0,5 6-1,-6 0 0,1-1 0,-6 1 0,-6-1-8,6 1-2,-5 5 0,-1-6 0,-5 11-17,0-11-9,-5 6 1,-1 4 0,-5 5-50,6 5-10,-1 1-1,-4 8-1,10 1-145,-6 5-29,1 5-5</inkml:trace>
  <inkml:trace contextRef="#ctx0" brushRef="#br0" timeOffset="8473.94">13617 394 1036,'0'0'92,"0"0"-73,0 0-19,0 0 0,0 0 296,0 0 55,0 0 11,0 0 2,0 0-203,0 0-41,6 9-8,-6 1-1,5 5-62,1 4-12,-12 6-2,1-1-1,5 5-19,-6 5-4,1 5-1,-1 0 0,-5 5-30,6-5-7,-1 0-1,1 0-816,5 0-163</inkml:trace>
  <inkml:trace contextRef="#ctx0" brushRef="#br0" timeOffset="3908.32">6373 121 1267,'0'0'112,"0"0"-89,0-5-23,-6-5 0,1 0 168,-1 5 28,1-9 7,-1 4 1,-5 0-60,6 0-12,-6 6-3,5-6 0,-5 10-63,0-5-13,0 0-2,6 5-1,-11-5-26,5 5-4,-6 5-2,6 0 0,0 0-18,-5 5 0,5-6 0,0 11 0,0-5 0,0 4 0,5-4 0,-5 5-9,6-1 9,5 1 0,-6-5-9,6 4 9,6 1-16,-6 5 0,5-6 1,1 1 0,5-5 0,0-6 0,0 1 0,0 0 0,-11-5 5,16 0 1,1-5 0,-1 0 0,-5 1 9,6 4 0,-1-15 0,-5 5-8,0 0 8,0-4 0,5-1 0,-5 5 0,0-4 0,0 4 0,0 5 0,0-5 0,0 6 0,-11 4 0,0 0 0,0 0 8,0 0-8,6 0 0,5 4 0,-6 6 0,1 0 0,-1 5 11,1-1-11,-6 11 12,0-6-12,5 1 8,-5-1-8,6 5 8,-6-4-8,5 9 0,-5-4 0,5-1 8,-5 0-8,0 6 0,0-1 0,0-5-11,6-4-27,-6-1-6,5 1 0,-5-1-1,6 1-183,-6-1-36</inkml:trace>
  <inkml:trace contextRef="#ctx0" brushRef="#br0" timeOffset="4347.01">6746 106 748,'-6'-5'67,"6"-5"-54,0 5-13,0-4 0,0-1 276,0 5 52,0-5 10,0 10 2,0 0-169,0 0-35,0 0-6,0 0-2,0 0-59,0 0-12,0 0-2,0 15-1,0 0-24,-5 4-5,-1-4-1,1 9 0,-1 0-24,1 6 0,-1-1 0,6 0 0,-5-9 0,-1-1 0,12 1 0,-1-1 0,1 1-10,5-1-7,-6-4-2,6-1 0,0-4 19,-5 0 16,-1 5-4,6-11 0,6 6-12,-7-5 0,7-5 0,-6 5 0,0-5 0,5 0 0,-5 5 0,6-10 0,-6 0 0,5 0 0,1 0 0,-1 0 0,-5-4 0,5-6 0,-5 5 0,6 1 0,-1-1-34,-5 0-6,6 0-2,-6 1-730,0 4-145</inkml:trace>
  <inkml:trace contextRef="#ctx0" brushRef="#br0" timeOffset="4428.88">7053 106 288,'0'0'12,"0"0"4,-6 0-16,1 0 0,-6 0 0,5 0 0,-5 10 400,6-10 76,-1 5 16,1-1 4,-1 6-300,1 5-60,-1-1-12,1-4-3,-1 10-51,6-6-10,-5 6-3,-6-1 0,11 11-33,0-6-6,0 0-2,-5 6 0,10-1-16,-5 0 0,0 0 0,11-4 0,-6-1-22,1-4-2,5 4 0,-6-5 0,6 1-148,0-1-29,0-9-7</inkml:trace>
  <inkml:trace contextRef="#ctx0" brushRef="#br0" timeOffset="4800.42">7502 554 1267,'0'0'112,"0"0"-89,0 0-23,0 0 0,0 0 112,0 0 17,11 10 4,-5 5 1,-1-1 5,1 1 1,-1 0 0,1 4 0,-6-4-60,5 9-12,6-4-3,0-1 0,-5 6-27,-1-1-6,6 0 0,-5 1-1,5-1-31,-6-4 8,1 4-8,5 5 0,0-4 0,5-6-15,-11 1 3,12 4 1,-6-5-155,0 1-31,5-1-7</inkml:trace>
  <inkml:trace contextRef="#ctx0" brushRef="#br0" timeOffset="5130.42">8385-21 1324,'0'0'59,"0"0"12,6-10-57,-1 6-14,1-6 0,5 0 0,-6 0 228,-5 10 42,17-5 9,-1-4 1,-5 4-144,6 0-28,-6-5-7,-11 10-1,0 0-36,16 0-7,0 0-1,1 5-1,-6-5-35,-11 0-8,0 0 0,11 10-1,0 0-11,-6-1 0,-5 6 0,0 4 0,-5 6-45,-1-1-2,1 1 0,-6 4 0,0-5-37,0 5-8,0 1-2,0 4 0,6-10 8,-6 1 2,0-6 0,5 5 0,1 1 28,-1-6 5,-5 1 2,6-1 0,5-4 20,0-5 4,0-10 1,0 9 0,0-9 38,0 10 8,0-10 2,0 0 0,0 0 31,11 0 6,5 0 2,-5-5 0,6 5-3,-1-5 0,6-4 0,-6-1 0,1 10-27,5-10-5,-6 5-2,6-4 0,-5 4-38,5-5-8,-1-5-2,7 6-698,-6-1-139</inkml:trace>
  <inkml:trace contextRef="#ctx0" brushRef="#br0" timeOffset="5608.13">9235-128 1555,'0'0'138,"-5"-5"-110,-1-5-28,6 10 0,0-5 212,0-9 38,-11 4 7,6 5 2,-6 0-134,11 5-26,-11-5-6,-5 5-1,-1 0-67,1 0-13,-1 5-4,6 0 0,-5 0-8,5 5 0,-6-5 0,12 4 0,-6 1 0,5 0 0,1 0 0,5-1-11,-5 1 11,5 5 0,-6-5-9,6 4 9,6 1-8,-6-5 8,5 4-10,0 1 10,1-1-17,5-4 2,0 5 1,0-5 0,0 4 6,0-4 8,5 5-13,1-1 5,-1-9 8,1 10 0,5-6 0,-6 1 0,-11 5 0,6-5 8,-5 4-8,10-4 0,-5 5 0,0-1 0,0-4 0,-5 5 0,-1-1 0,1-4 0,-6 5 0,0-1 0,-6 1 0,1 4-12,-6 1 4,5-6 0,1-4-18,-6 5-3,0-5-1,0 4 0,-6-4 30,7-5-9,-1 0 9,-6-5 0,6 5 15,0-5 8,0 0 1,0-5 1,0-5 3,11-5 1,-11 1 0,6-1 0,-1 0-8,6-4-1,0-5-1,6-1 0,-6 6 3,5-6 1,6 11 0,0-11 0,-5 6-23,10-6-16,1 1 2,-6 5 1,0 4 21,0 0 5,-1 1 1,7-1 0,5-4-114,0 9-24,0-5-4,0 1-1052</inkml:trace>
  <inkml:trace contextRef="#ctx0" brushRef="#br0" timeOffset="6082.49">9652-172 1036,'0'0'92,"0"0"-73,0 0-19,0 0 0,11-10 299,0 1 56,0-1 11,0 0 2,-11 10-168,11-10-33,0 1-7,5-1-2,-5 0-69,0 0-13,6 5-4,-6 1 0,0-1-32,5 0-8,-5 0 0,0 0-1,6 0-19,-6 5-3,5 5-1,1-5 0,-7-5-8,7 5 0,-6 5 0,0 0 0,0 0 0,-6 0-9,1 4 9,-1 1-13,-5 0-15,0 5-2,0-1-1,-5 1 0,-6-1-10,5 1-3,1-5 0,-1 4 0,1 1 2,-1-5 0,1 4 0,5-4 0,0 0 2,0 5 0,0-6 0,0-9 0,5 10 15,-5-10 3,6 15 1,-1-6 0,6 1 2,0 0 1,0-5 0,0 9 0,6-4 18,-6 0 16,5 0-4,1-1 0,-6 1 7,5 0 1,-11-5 0,12 5 0,-6-1-11,0 1-1,0-5-8,-6 5 12,1-1 3,-1 1 0,1 0 0,-6-10 0,0 0 25,0 0 6,-6 10 1,-5-1 0,0 6-19,0-5-4,6 4-1,-12-4 0,1 0-9,0 5-2,-1-6 0,-5 6 0,0-5-12,0-5 0,-5-1 8,5 6-8,0-5-48,0 5-13,0 0-3,11-6 0,-5-4-144,16 0-30,-6 10-6</inkml:trace>
  <inkml:trace contextRef="#ctx0" brushRef="#br0" timeOffset="6444.49">10979 306 460,'44'5'41,"-44"-5"-33,0 0-8,0 0 0,0 0 368,0 0 71,0 0 14,-5 9 3,-6 1-252,5 5-52,6-5-9,0 4-3,0 1-72,-5 4-14,-1 6-3,1 4-1,5-5-30,-6 1-7,-10 4-1,10-5 0,6 1-12,-5-1-16,-6 0 3,0 1 1,6-6-205,5 1-41</inkml:trace>
  <inkml:trace contextRef="#ctx0" brushRef="#br0" timeOffset="8903.21">14835-148 2145,'0'0'95,"0"0"20,5-9-92,1-1-23,-6-5 0,5 6 0,-5-1 104,0 10 17,11-15 3,0 5 1,0 1-49,-5 4-11,-6 5-1,10-10-1,1 0-16,0 10-3,-11 0-1,0 0 0,0 0-35,0 0-8,0 0 0,6 5 0,5 10 0,-11 4-14,5 1 5,-10 4 1,-6 5-44,0 6-8,0 4-1,-5 0-1,5 0-18,-6 0-4,6-5-1,-5 5 0,10-5 5,-5-5 0,6-5 1,-1 1 0,6-1 31,0-4 7,-5-6 1,5 1 0,0-15 32,0 0 8,0 0 0,11 10 0,-11-10 24,11 9 8,-11-9 0,11 5 1,5-5 17,-5 0 3,6 0 1,4-5 0,1 1-2,0-6 0,-5 0 0,5-5 0,0 6-30,0-6-6,5 5-2,-11 1 0,-5 4-45,0-5-9,6 5-1</inkml:trace>
  <inkml:trace contextRef="#ctx0" brushRef="#br0" timeOffset="9341.17">15202-84 1324,'0'0'118,"0"0"-94,0 0-24,0 0 0,6-5 160,-6 5 28,5-15 6,1 10 1,5-4-57,-1-1-11,-4 0-3,10 0 0,-5 1-28,0-1-7,6 0-1,-6 0 0,5 1-25,1-1-6,-6 0-1,5 5 0,-16 5-29,17-9-7,-17 9 0,16-10-1,0 0-3,-5 0 0,6 5 0,-6 1 0,0-6-16,5 10 0,-5-5 0,6 0 0,-6 0-91,5 5-18,-5 0-4,0-5-1157</inkml:trace>
  <inkml:trace contextRef="#ctx0" brushRef="#br0" timeOffset="9826.6">15279-138 1976,'-6'0'88,"6"5"17,-5-5-84,-1 0-21,6 0 0,0 0 0,-5 0 144,5 0 25,0 0 5,0 0 1,0 0-67,0 0-12,0 0-4,0 0 0,0 0-56,0 0-11,0 0-2,0 0-1,0 0-22,0 0 0,11 15 0,0-6 0,0 6 0,0-5 0,5 4 0,1-4 0,-6 0 0,0 0-12,5-1 4,1 6 0,-1 0-4,0-1 0,-5-4 0,6 5 0,-6-6 12,-6 6-13,6 0 5,-5-1 8,5-4-10,-6 5 10,1-1 0,-6-4-9,0 5 9,0-1 0,-6 1 0,1 0 0,-6-1 8,0 6 3,5-6 1,-5 1 0,6 0-36,-12-6-6,6 6-2,-5-5 0,5-1 10,-5 1 2,5 0 0,-11 0 0,5-5-108,1-5-20,-1-5-5,6 0-920</inkml:trace>
  <inkml:trace contextRef="#ctx0" brushRef="#br0" timeOffset="10402.22">15926-372 806,'5'10'36,"-5"-10"7,0 0-35,-16 10-8,16-10 0,-11 9 0,0 6 286,0 0 55,0-1 11,0 1 3,0-5-220,0 4-44,6 1-9,-6 0-2,11-1-32,-6 6-6,6-6-2,0 6 0,0-6-23,0 1-5,11 5 0,-5-6-1,-1-4-11,1 5 0,10-6 0,-5 6 8,0-5-8,6 4 8,-6 1-8,5-5 8,-11-1-8,1 1 0,5 5 0,-6-5 8,6-1-8,-5 1 0,-6-10 0,0 0 8,5 15-8,6-1 8,-11-4-8,0-10 8,0 15 0,0-6-8,-11 6 12,6 0-4,-1-1 8,1 6 0,-6-10 1,-6 9 0,-10-9-17,0 4 0,10-4 0,1 0 0,-6 0 0,0-5-16,0-1 2,5-4 0,17 0-62,0 0-13,-10 0-3,4-9-992</inkml:trace>
  <inkml:trace contextRef="#ctx0" brushRef="#br0" timeOffset="9894.98">15745-304 1843,'0'0'81,"16"-4"18,-5-6-79,6 0-20,-1 0 0,6 5 0,0 1 136,0-6 23,0 0 5,0 0 0,-6 1-59,1 4-12,5-5-2,0 5-1,-6-5-56,6 1-11,0-1-3,-5 0 0,-1 5-20,6-5-8,-6 10 0,1-4 0,-17 4-165,0 0-33,0 0-6</inkml:trace>
  <inkml:trace contextRef="#ctx0" brushRef="#br0" timeOffset="10411.32">16699-596 633,'22'10'56,"-22"-10"-44,0 0-12,11 0 0,6 5 328,-6-1 63,-11-4 13,0 0 2,0 20-203,5-1-41,1 1-8,-6 9-2,-6 5-80,1 5-16,-1 5-3,1 0-1,-6 0-28,0 0-5,5 5-2,1-6 0,-1-4-17,1 5 0,5-10 0,5 10 0,1-10-143,-1 1-29,-5-6-5,6-10-2</inkml:trace>
  <inkml:trace contextRef="#ctx0" brushRef="#br1" timeOffset="12619.93">346 2012 864,'0'0'76,"0"0"-60,0 0-16,0 0 0,0 0 91,0 0 15,0 0 3,0 0 1,0 0-9,11 5-1,-11-5-1,11 10 0,0-1-44,-6 1-9,6 5-2,6-1 0,-7 6-10,1-1-2,11-4-1,-5 4 0,5 6-8,5-6-2,-5 1 0,6 4 0,4-4-21,1-6 0,-5 6 0,10-1 0,6 1 22,0-6 3,5 1 1,-5 0 0,5-6-26,1 1 8,-1-5-8,6 0 0,-11 0 0,0 0 0,5-5 0,1 0 0,-7-5 11,7-5-3,-1 0-8,-5-4 12,0-6 3,-6-4 0,6-1 0,0-4 0,-6-5 5,1 5 2,-6 0 0,-6-6 0,6 6-11,-11 0-3,5 0 0,-10 4 0,-1 1-130,1 4-26</inkml:trace>
  <inkml:trace contextRef="#ctx0" brushRef="#br1" timeOffset="18242.82">1689 1939 460,'0'0'20,"0"0"5,0 0-25,0 0 0,0 0 0,0 0 0,0 0 233,0 0 42,0 0 8,0 0 1,0 0-142,0 0-29,0 0-5,0 0-2,0 0-41,11-10-8,-5 0-1,5 5-1,0-4-16,-11 9-3,11 0-1,0-5 0,0 5-13,0-5-2,0 10-1,5 0 0,-11-5-8,12 5-2,-6 4 0,0 1 0,0 0-9,0 0 8,0-1-8,0 1 8,0 5-8,-6-6 0,6 6 0,0 0 8,-11-1-8,6 1 8,-1 4-8,-5 1 8,0 4-8,0 1 12,-5-1-12,-1 0 12,1 6-12,-6-1 8,5-5-8,1-4 8,-1 4-24,1-9-4,5-1-2,0 1-666,0-10-132</inkml:trace>
  <inkml:trace contextRef="#ctx0" brushRef="#br1" timeOffset="13693.45">170 2919 1202,'-11'29'53,"11"-29"11,0 0-51,0 0-13,0 0 0,0 0 0,0 0 120,-5-10 20,5 0 5,5 6 1,-5-6-52,6 0-10,-1 0-3,6 5 0,6-4-28,-1-1-5,-5 0-2,0 5 0,11-4-16,-6 4-3,1 0-1,-6 0 0,5 5-13,-5 0-2,0 0-1,0 0 0,0 5-10,-5 0 8,5 0-8,-6-1 8,-5-4-8,0 0 0,11 5 0,-5 5 8,-6-10-17,0 15-4,0 4-1,-6 1 0,1-1-34,-1 1-6,1-1-2,-6 6 0,5-16-10,1 11-2,-1-6-1,1 1 0,-1 5 2,6-6 1,0-14 0,-5 15 0,5-15 32,0 10 6,5 4 2,1 1 0,-6-15 26,0 0 0,5 10 0,6-6 0,0 6 16,0-5 0,-11-5-1,11 5 0,0 0 6,5 0 2,-16-5 0,11 0 0,-11 0 9,6 0 1,5 0 1,-11 0 0,0 0-2,0 0-1,0 0 0,0 0 0,0 0 8,5 14 1,-5-14 1,0 0 0,-5 15-15,-1 0-3,1-1-1,-6 1 0,0-1-12,-5 1-2,-1-5-8,1 4 12,-1-4-12,-5 0 0,6 5 0,-6-1 0,0 1-9,0-1-5,0 1-1,0-5 0,6 0-36,-1-6-7,6 6-2,0-10-521,11 0-105</inkml:trace>
  <inkml:trace contextRef="#ctx0" brushRef="#br1" timeOffset="14252.31">675 2772 1533,'0'0'68,"-11"5"14,11-5-66,0 0-16,0 0 0,0 0 0,-6 5 98,6-5 16,-11 10 3,6-10 1,-1 5-51,1 0-11,-1 4-1,1 6-1,-1 5-24,1-6-5,-1 11-1,6-1 0,-5 0-24,-1 1-17,1 4 2,5 5 1,-5 0 33,5 0 6,0 5 2,0 0 0,0 0-43,0-5-9,5 5-2,6 0 0,-6-4 43,6-1 9,-5-5 2,10 0 0,-5-4-27,6-1-12,-1-5 0,6-4 1,-5 0-47,-1-1-10,-5-4-1,0 0-859</inkml:trace>
  <inkml:trace contextRef="#ctx0" brushRef="#br1" timeOffset="14598.45">834 2977 691,'11'0'61,"-11"0"-49,0 0-12,0 0 0,0 0 241,0-5 46,5-4 9,1 4 1,-1 0-127,1-5-26,5 5-4,0 0-2,5 0-47,-5 5-10,-5 0-1,10-4-1,0 4-27,-5 0-4,-11 0-2,11 0 0,0 4-29,0 1-5,-11-5-2,11 5 0,0 5-10,-5 0 8,-6-1-8,0 11 8,0-5-20,-6 4-5,6-4-1,-5 4 0,-1-4-34,1-1-6,-1 6-2,6-5 0,-5-1-7,5 1-1,0-1-1,0-14 0,-6 10 17,6-10 3,0 0 1,0 0 0,0 0 25,-5 10 6,5-10 1,0 15 0,0-15 16,0 0 0,5 9-8,1 6 8,-6-15 12,11 10 7,0-1 1,-6-4 0,6 0 7,0 5 1,-11-10 1,17 5 0,-6 5-6,5-10-2,-16 0 0,0 0 0,11 9-8,-11-9-1,6 10-1,-1 0 0,-5-10 9,5 10 1,-5-1 1,-5 6 0,5-5-3,-5 4-1,-1-4 0,-5 5 0,6-6-10,-6 1-8,0 5 12,-6-5-12,6 4 8,-5-4-8,-1 5 0,1-6 0,-1 1 0,6-5-22,-5 5 3,0-5 1,5-1-60,0 1-12,-6 0-2,6-5-880</inkml:trace>
  <inkml:trace contextRef="#ctx0" brushRef="#br1" timeOffset="14766.38">1218 2831 576,'0'0'51,"0"0"-41,5-5-10,1 0 0,-1-5 251,1 6 48,-1-1 9,6 0 3,-5 5-152,-6 0-31,11 0-5,5 5-2,-11 0-45,6-5-8,0 14-3,0-4 0,-5 5-21,5-1-5,0 6-1,0-1 0,-6 6 2,6-6 1,-5 5 0,-1 6 0,6-6-41,-5 0-20,-6 6 1,0-1 1,0 0 18,0 0 0,0 1 11,-6 4-11,6 0 8,-5 0-8,-1 0 0,1 0 0,-1 0-12,-5 1-7,6-6-1,-1 5 0,1-10-55,-1 1-11,6-6-2,0-4-952</inkml:trace>
  <inkml:trace contextRef="#ctx0" brushRef="#br1" timeOffset="15333.99">1623 3153 1659,'0'0'73,"0"0"16,0 0-71,0 0-18,11-5 0,0 0 0,0 0 108,0 0 19,6 0 3,-6 0 1,5 1-92,-5 4-19,6 0-3,5 0-1,-6 0 22,1 0 4,-1 0 1,-5 0 0,5-5-18,1 5-3,-1-5-1,-16 5 0,17 0-68,-1 0-13,1 0-4,-17 0-947</inkml:trace>
  <inkml:trace contextRef="#ctx0" brushRef="#br1" timeOffset="15339.21">1766 2919 1728,'6'-15'38,"-6"15"8,0 0 2,0 0 0,0 0-39,0 0-9,0 0 0,0 0 0,0 0 97,0 0 18,0 0 3,0 0 1,0 0-88,0 0-18,0 0-3,0 15-1,-6 4 29,6 6 6,-5-1 0,5 0 1,5 1-33,1 4-12,-12-5 9,6 1-9,6-1 0,-1 5 0,-5-4 0,6-1 0,-6 0 0,11-4 0,-11-1-14,0 1 5,5-1-34,0 1-6,-5-10-2,0-10-610,11 14-123</inkml:trace>
  <inkml:trace contextRef="#ctx0" brushRef="#br1" timeOffset="15698.17">2249 3021 403,'0'0'36,"0"0"-36,0 0 0,0 0 0,0 0 280,0 0 50,0 0 10,0 0 1,11 15-201,-11-6-40,5 6-8,1-5-1,-6 9 0,5-4 0,1 4 0,-1 1 0,1 4-57,-1 1-11,1 4-3,-1 5 0,-5 5-20,5 0 0,1 5 0,-1 5 0,1-5-100,-1-1-25,1 1-5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18/08/2022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4.xml"/><Relationship Id="rId18" Type="http://schemas.openxmlformats.org/officeDocument/2006/relationships/image" Target="../media/image32.png"/><Relationship Id="rId26" Type="http://schemas.openxmlformats.org/officeDocument/2006/relationships/image" Target="../media/image37.png"/><Relationship Id="rId3" Type="http://schemas.openxmlformats.org/officeDocument/2006/relationships/customXml" Target="../ink/ink9.xml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29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13.xml"/><Relationship Id="rId24" Type="http://schemas.openxmlformats.org/officeDocument/2006/relationships/image" Target="../media/image36.png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39.png"/><Relationship Id="rId10" Type="http://schemas.openxmlformats.org/officeDocument/2006/relationships/image" Target="../media/image28.png"/><Relationship Id="rId19" Type="http://schemas.openxmlformats.org/officeDocument/2006/relationships/customXml" Target="../ink/ink17.xml"/><Relationship Id="rId4" Type="http://schemas.openxmlformats.org/officeDocument/2006/relationships/image" Target="../media/image25.png"/><Relationship Id="rId9" Type="http://schemas.openxmlformats.org/officeDocument/2006/relationships/customXml" Target="../ink/ink12.xml"/><Relationship Id="rId14" Type="http://schemas.openxmlformats.org/officeDocument/2006/relationships/image" Target="../media/image30.png"/><Relationship Id="rId22" Type="http://schemas.openxmlformats.org/officeDocument/2006/relationships/image" Target="../media/image35.png"/><Relationship Id="rId27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47.emf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12" Type="http://schemas.openxmlformats.org/officeDocument/2006/relationships/customXml" Target="../ink/ink23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emf"/><Relationship Id="rId5" Type="http://schemas.openxmlformats.org/officeDocument/2006/relationships/image" Target="../media/image42.png"/><Relationship Id="rId15" Type="http://schemas.openxmlformats.org/officeDocument/2006/relationships/image" Target="../media/image48.emf"/><Relationship Id="rId10" Type="http://schemas.openxmlformats.org/officeDocument/2006/relationships/customXml" Target="../ink/ink22.xml"/><Relationship Id="rId4" Type="http://schemas.openxmlformats.org/officeDocument/2006/relationships/image" Target="../media/image41.png"/><Relationship Id="rId9" Type="http://schemas.openxmlformats.org/officeDocument/2006/relationships/image" Target="../media/image45.emf"/><Relationship Id="rId14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image" Target="../media/image46.png"/><Relationship Id="rId21" Type="http://schemas.openxmlformats.org/officeDocument/2006/relationships/image" Target="../media/image62.png"/><Relationship Id="rId7" Type="http://schemas.openxmlformats.org/officeDocument/2006/relationships/image" Target="../media/image50.png"/><Relationship Id="rId12" Type="http://schemas.openxmlformats.org/officeDocument/2006/relationships/customXml" Target="../ink/ink25.xml"/><Relationship Id="rId17" Type="http://schemas.openxmlformats.org/officeDocument/2006/relationships/image" Target="../media/image58.pn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5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customXml" Target="../ink/ink26.xml"/><Relationship Id="rId2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90.png"/><Relationship Id="rId42" Type="http://schemas.openxmlformats.org/officeDocument/2006/relationships/image" Target="../media/image101.png"/><Relationship Id="rId47" Type="http://schemas.openxmlformats.org/officeDocument/2006/relationships/customXml" Target="../ink/ink49.xml"/><Relationship Id="rId63" Type="http://schemas.openxmlformats.org/officeDocument/2006/relationships/customXml" Target="../ink/ink57.xml"/><Relationship Id="rId68" Type="http://schemas.openxmlformats.org/officeDocument/2006/relationships/customXml" Target="../ink/ink59.xml"/><Relationship Id="rId84" Type="http://schemas.openxmlformats.org/officeDocument/2006/relationships/customXml" Target="../ink/ink67.xml"/><Relationship Id="rId89" Type="http://schemas.openxmlformats.org/officeDocument/2006/relationships/image" Target="../media/image125.png"/><Relationship Id="rId16" Type="http://schemas.openxmlformats.org/officeDocument/2006/relationships/customXml" Target="../ink/ink34.xml"/><Relationship Id="rId11" Type="http://schemas.openxmlformats.org/officeDocument/2006/relationships/image" Target="../media/image85.png"/><Relationship Id="rId32" Type="http://schemas.openxmlformats.org/officeDocument/2006/relationships/image" Target="../media/image96.png"/><Relationship Id="rId37" Type="http://schemas.openxmlformats.org/officeDocument/2006/relationships/customXml" Target="../ink/ink44.xml"/><Relationship Id="rId53" Type="http://schemas.openxmlformats.org/officeDocument/2006/relationships/customXml" Target="../ink/ink52.xml"/><Relationship Id="rId58" Type="http://schemas.openxmlformats.org/officeDocument/2006/relationships/image" Target="../media/image109.png"/><Relationship Id="rId74" Type="http://schemas.openxmlformats.org/officeDocument/2006/relationships/customXml" Target="../ink/ink62.xml"/><Relationship Id="rId79" Type="http://schemas.openxmlformats.org/officeDocument/2006/relationships/image" Target="../media/image120.png"/><Relationship Id="rId102" Type="http://schemas.openxmlformats.org/officeDocument/2006/relationships/image" Target="../media/image132.png"/><Relationship Id="rId5" Type="http://schemas.openxmlformats.org/officeDocument/2006/relationships/image" Target="../media/image82.png"/><Relationship Id="rId90" Type="http://schemas.openxmlformats.org/officeDocument/2006/relationships/customXml" Target="../ink/ink70.xml"/><Relationship Id="rId95" Type="http://schemas.openxmlformats.org/officeDocument/2006/relationships/image" Target="../media/image128.png"/><Relationship Id="rId22" Type="http://schemas.openxmlformats.org/officeDocument/2006/relationships/customXml" Target="../ink/ink37.xml"/><Relationship Id="rId27" Type="http://schemas.openxmlformats.org/officeDocument/2006/relationships/image" Target="../media/image93.png"/><Relationship Id="rId43" Type="http://schemas.openxmlformats.org/officeDocument/2006/relationships/customXml" Target="../ink/ink47.xml"/><Relationship Id="rId48" Type="http://schemas.openxmlformats.org/officeDocument/2006/relationships/image" Target="../media/image104.png"/><Relationship Id="rId64" Type="http://schemas.openxmlformats.org/officeDocument/2006/relationships/image" Target="../media/image112.png"/><Relationship Id="rId69" Type="http://schemas.openxmlformats.org/officeDocument/2006/relationships/image" Target="../media/image115.png"/><Relationship Id="rId80" Type="http://schemas.openxmlformats.org/officeDocument/2006/relationships/customXml" Target="../ink/ink65.xml"/><Relationship Id="rId85" Type="http://schemas.openxmlformats.org/officeDocument/2006/relationships/image" Target="../media/image123.png"/><Relationship Id="rId12" Type="http://schemas.openxmlformats.org/officeDocument/2006/relationships/customXml" Target="../ink/ink32.xml"/><Relationship Id="rId17" Type="http://schemas.openxmlformats.org/officeDocument/2006/relationships/image" Target="../media/image88.png"/><Relationship Id="rId25" Type="http://schemas.openxmlformats.org/officeDocument/2006/relationships/image" Target="../media/image92.png"/><Relationship Id="rId33" Type="http://schemas.openxmlformats.org/officeDocument/2006/relationships/customXml" Target="../ink/ink42.xml"/><Relationship Id="rId38" Type="http://schemas.openxmlformats.org/officeDocument/2006/relationships/image" Target="../media/image99.png"/><Relationship Id="rId46" Type="http://schemas.openxmlformats.org/officeDocument/2006/relationships/image" Target="../media/image103.png"/><Relationship Id="rId59" Type="http://schemas.openxmlformats.org/officeDocument/2006/relationships/customXml" Target="../ink/ink55.xml"/><Relationship Id="rId67" Type="http://schemas.openxmlformats.org/officeDocument/2006/relationships/image" Target="../media/image114.png"/><Relationship Id="rId20" Type="http://schemas.openxmlformats.org/officeDocument/2006/relationships/customXml" Target="../ink/ink36.xml"/><Relationship Id="rId41" Type="http://schemas.openxmlformats.org/officeDocument/2006/relationships/customXml" Target="../ink/ink46.xml"/><Relationship Id="rId54" Type="http://schemas.openxmlformats.org/officeDocument/2006/relationships/image" Target="../media/image107.png"/><Relationship Id="rId62" Type="http://schemas.openxmlformats.org/officeDocument/2006/relationships/image" Target="../media/image111.png"/><Relationship Id="rId70" Type="http://schemas.openxmlformats.org/officeDocument/2006/relationships/customXml" Target="../ink/ink60.xml"/><Relationship Id="rId75" Type="http://schemas.openxmlformats.org/officeDocument/2006/relationships/image" Target="../media/image118.png"/><Relationship Id="rId83" Type="http://schemas.openxmlformats.org/officeDocument/2006/relationships/image" Target="../media/image122.png"/><Relationship Id="rId88" Type="http://schemas.openxmlformats.org/officeDocument/2006/relationships/customXml" Target="../ink/ink69.xml"/><Relationship Id="rId91" Type="http://schemas.openxmlformats.org/officeDocument/2006/relationships/image" Target="../media/image126.png"/><Relationship Id="rId96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customXml" Target="../ink/ink40.xml"/><Relationship Id="rId36" Type="http://schemas.openxmlformats.org/officeDocument/2006/relationships/image" Target="../media/image98.png"/><Relationship Id="rId49" Type="http://schemas.openxmlformats.org/officeDocument/2006/relationships/customXml" Target="../ink/ink50.xml"/><Relationship Id="rId57" Type="http://schemas.openxmlformats.org/officeDocument/2006/relationships/customXml" Target="../ink/ink54.xml"/><Relationship Id="rId10" Type="http://schemas.openxmlformats.org/officeDocument/2006/relationships/customXml" Target="../ink/ink31.xml"/><Relationship Id="rId31" Type="http://schemas.openxmlformats.org/officeDocument/2006/relationships/image" Target="../media/image95.png"/><Relationship Id="rId44" Type="http://schemas.openxmlformats.org/officeDocument/2006/relationships/image" Target="../media/image102.png"/><Relationship Id="rId52" Type="http://schemas.openxmlformats.org/officeDocument/2006/relationships/image" Target="../media/image106.png"/><Relationship Id="rId60" Type="http://schemas.openxmlformats.org/officeDocument/2006/relationships/image" Target="../media/image110.png"/><Relationship Id="rId65" Type="http://schemas.openxmlformats.org/officeDocument/2006/relationships/customXml" Target="../ink/ink58.xml"/><Relationship Id="rId73" Type="http://schemas.openxmlformats.org/officeDocument/2006/relationships/image" Target="../media/image117.png"/><Relationship Id="rId78" Type="http://schemas.openxmlformats.org/officeDocument/2006/relationships/customXml" Target="../ink/ink64.xml"/><Relationship Id="rId81" Type="http://schemas.openxmlformats.org/officeDocument/2006/relationships/image" Target="../media/image121.png"/><Relationship Id="rId86" Type="http://schemas.openxmlformats.org/officeDocument/2006/relationships/customXml" Target="../ink/ink68.xml"/><Relationship Id="rId94" Type="http://schemas.openxmlformats.org/officeDocument/2006/relationships/customXml" Target="../ink/ink72.xml"/><Relationship Id="rId99" Type="http://schemas.openxmlformats.org/officeDocument/2006/relationships/image" Target="../media/image130.png"/><Relationship Id="rId101" Type="http://schemas.openxmlformats.org/officeDocument/2006/relationships/image" Target="../media/image131.png"/><Relationship Id="rId4" Type="http://schemas.openxmlformats.org/officeDocument/2006/relationships/customXml" Target="../ink/ink28.xml"/><Relationship Id="rId9" Type="http://schemas.openxmlformats.org/officeDocument/2006/relationships/image" Target="../media/image84.png"/><Relationship Id="rId13" Type="http://schemas.openxmlformats.org/officeDocument/2006/relationships/image" Target="../media/image86.png"/><Relationship Id="rId18" Type="http://schemas.openxmlformats.org/officeDocument/2006/relationships/customXml" Target="../ink/ink35.xml"/><Relationship Id="rId39" Type="http://schemas.openxmlformats.org/officeDocument/2006/relationships/customXml" Target="../ink/ink45.xml"/><Relationship Id="rId34" Type="http://schemas.openxmlformats.org/officeDocument/2006/relationships/image" Target="../media/image97.png"/><Relationship Id="rId50" Type="http://schemas.openxmlformats.org/officeDocument/2006/relationships/image" Target="../media/image105.png"/><Relationship Id="rId55" Type="http://schemas.openxmlformats.org/officeDocument/2006/relationships/customXml" Target="../ink/ink53.xml"/><Relationship Id="rId76" Type="http://schemas.openxmlformats.org/officeDocument/2006/relationships/customXml" Target="../ink/ink63.xml"/><Relationship Id="rId97" Type="http://schemas.openxmlformats.org/officeDocument/2006/relationships/image" Target="../media/image129.png"/><Relationship Id="rId7" Type="http://schemas.openxmlformats.org/officeDocument/2006/relationships/image" Target="../media/image83.png"/><Relationship Id="rId71" Type="http://schemas.openxmlformats.org/officeDocument/2006/relationships/image" Target="../media/image116.png"/><Relationship Id="rId92" Type="http://schemas.openxmlformats.org/officeDocument/2006/relationships/customXml" Target="../ink/ink71.xml"/><Relationship Id="rId2" Type="http://schemas.openxmlformats.org/officeDocument/2006/relationships/customXml" Target="../ink/ink27.xml"/><Relationship Id="rId29" Type="http://schemas.openxmlformats.org/officeDocument/2006/relationships/image" Target="../media/image94.png"/><Relationship Id="rId24" Type="http://schemas.openxmlformats.org/officeDocument/2006/relationships/customXml" Target="../ink/ink38.xml"/><Relationship Id="rId40" Type="http://schemas.openxmlformats.org/officeDocument/2006/relationships/image" Target="../media/image100.png"/><Relationship Id="rId45" Type="http://schemas.openxmlformats.org/officeDocument/2006/relationships/customXml" Target="../ink/ink48.xml"/><Relationship Id="rId66" Type="http://schemas.openxmlformats.org/officeDocument/2006/relationships/image" Target="../media/image113.png"/><Relationship Id="rId87" Type="http://schemas.openxmlformats.org/officeDocument/2006/relationships/image" Target="../media/image124.png"/><Relationship Id="rId61" Type="http://schemas.openxmlformats.org/officeDocument/2006/relationships/customXml" Target="../ink/ink56.xml"/><Relationship Id="rId82" Type="http://schemas.openxmlformats.org/officeDocument/2006/relationships/customXml" Target="../ink/ink66.xml"/><Relationship Id="rId19" Type="http://schemas.openxmlformats.org/officeDocument/2006/relationships/image" Target="../media/image89.png"/><Relationship Id="rId14" Type="http://schemas.openxmlformats.org/officeDocument/2006/relationships/customXml" Target="../ink/ink33.xml"/><Relationship Id="rId30" Type="http://schemas.openxmlformats.org/officeDocument/2006/relationships/customXml" Target="../ink/ink41.xml"/><Relationship Id="rId35" Type="http://schemas.openxmlformats.org/officeDocument/2006/relationships/customXml" Target="../ink/ink43.xml"/><Relationship Id="rId56" Type="http://schemas.openxmlformats.org/officeDocument/2006/relationships/image" Target="../media/image108.png"/><Relationship Id="rId77" Type="http://schemas.openxmlformats.org/officeDocument/2006/relationships/image" Target="../media/image119.png"/><Relationship Id="rId100" Type="http://schemas.openxmlformats.org/officeDocument/2006/relationships/customXml" Target="../ink/ink75.xml"/><Relationship Id="rId8" Type="http://schemas.openxmlformats.org/officeDocument/2006/relationships/customXml" Target="../ink/ink30.xml"/><Relationship Id="rId51" Type="http://schemas.openxmlformats.org/officeDocument/2006/relationships/customXml" Target="../ink/ink51.xml"/><Relationship Id="rId72" Type="http://schemas.openxmlformats.org/officeDocument/2006/relationships/customXml" Target="../ink/ink61.xml"/><Relationship Id="rId93" Type="http://schemas.openxmlformats.org/officeDocument/2006/relationships/image" Target="../media/image127.png"/><Relationship Id="rId98" Type="http://schemas.openxmlformats.org/officeDocument/2006/relationships/customXml" Target="../ink/ink74.xml"/><Relationship Id="rId3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emf"/><Relationship Id="rId4" Type="http://schemas.openxmlformats.org/officeDocument/2006/relationships/customXml" Target="../ink/ink2.xml"/><Relationship Id="rId9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9.png"/><Relationship Id="rId4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7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76803" y="849479"/>
            <a:ext cx="10017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</a:t>
            </a:r>
            <a:r>
              <a:rPr lang="en-GB" sz="3200" b="1" dirty="0"/>
              <a:t>be able to define sequences and arithmetic sequence given a rule.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0" y="2926522"/>
            <a:ext cx="1190082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define a sequence and sequence notation using subscripts;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define recursion as a process;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perform basic operations with sequences; 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define an arithmetic sequence recursively and in terms of a common difference;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list terms of an arithmetic sequence given a rule;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write the recursive rule for an arithmetic sequence given terms;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derive the general (explicit) rule for an arithmetic sequence and make the connection to linear relationships;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find the nth term of an arithmetic sequence;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given two terms of an arithmetic sequence, find the common difference, first term and hence rules; 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verify whether a given value is part of an arithmetic sequence.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2341747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339154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103909" y="1735958"/>
            <a:ext cx="1821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a) 31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0" y="2469945"/>
            <a:ext cx="1821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b) 283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142904" y="3071077"/>
            <a:ext cx="26834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c) 3(10)=30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342621" y="4051767"/>
                <a:ext cx="615912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3200" b="0" i="1" dirty="0" smtClean="0">
                        <a:latin typeface="Cambria Math" panose="02040503050406030204" pitchFamily="18" charset="0"/>
                      </a:rPr>
                      <m:t>1,   </m:t>
                    </m:r>
                    <m:sSub>
                      <m:sSubPr>
                        <m:ctrlPr>
                          <a:rPr lang="en-AU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AU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3200" b="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21" y="4051767"/>
                <a:ext cx="6159124" cy="584775"/>
              </a:xfrm>
              <a:prstGeom prst="rect">
                <a:avLst/>
              </a:prstGeom>
              <a:blipFill>
                <a:blip r:embed="rId2"/>
                <a:stretch>
                  <a:fillRect l="-2473" t="-12500" b="-343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252614" y="1828767"/>
              <a:ext cx="6037200" cy="1500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696" y="1811875"/>
                <a:ext cx="6070316" cy="1533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0" name="Ink 89"/>
              <p14:cNvContentPartPr/>
              <p14:nvPr/>
            </p14:nvContentPartPr>
            <p14:xfrm>
              <a:off x="5199054" y="2612127"/>
              <a:ext cx="769680" cy="65628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2150" y="2595226"/>
                <a:ext cx="802769" cy="689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1" name="Ink 100"/>
              <p14:cNvContentPartPr/>
              <p14:nvPr/>
            </p14:nvContentPartPr>
            <p14:xfrm>
              <a:off x="6027414" y="2641647"/>
              <a:ext cx="563040" cy="1562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0494" y="2624727"/>
                <a:ext cx="596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3" name="Ink 102"/>
              <p14:cNvContentPartPr/>
              <p14:nvPr/>
            </p14:nvContentPartPr>
            <p14:xfrm>
              <a:off x="6538974" y="2597007"/>
              <a:ext cx="189720" cy="1310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22054" y="2580133"/>
                <a:ext cx="222840" cy="164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4" name="Ink 113"/>
              <p14:cNvContentPartPr/>
              <p14:nvPr/>
            </p14:nvContentPartPr>
            <p14:xfrm>
              <a:off x="5916534" y="3459567"/>
              <a:ext cx="65160" cy="1299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99232" y="3442694"/>
                <a:ext cx="99028" cy="162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7" name="Ink 116"/>
              <p14:cNvContentPartPr/>
              <p14:nvPr/>
            </p14:nvContentPartPr>
            <p14:xfrm>
              <a:off x="6055134" y="3394407"/>
              <a:ext cx="67680" cy="2793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38214" y="3377509"/>
                <a:ext cx="100800" cy="312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8" name="Ink 117"/>
              <p14:cNvContentPartPr/>
              <p14:nvPr/>
            </p14:nvContentPartPr>
            <p14:xfrm>
              <a:off x="6180414" y="3403407"/>
              <a:ext cx="70920" cy="1422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63664" y="3386487"/>
                <a:ext cx="103707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9" name="Ink 118"/>
              <p14:cNvContentPartPr/>
              <p14:nvPr/>
            </p14:nvContentPartPr>
            <p14:xfrm>
              <a:off x="6310014" y="3398007"/>
              <a:ext cx="21960" cy="1267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93094" y="3381087"/>
                <a:ext cx="55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0" name="Ink 119"/>
              <p14:cNvContentPartPr/>
              <p14:nvPr/>
            </p14:nvContentPartPr>
            <p14:xfrm>
              <a:off x="6352854" y="3325647"/>
              <a:ext cx="89640" cy="3726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35866" y="3308661"/>
                <a:ext cx="122894" cy="405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1" name="Ink 120"/>
              <p14:cNvContentPartPr/>
              <p14:nvPr/>
            </p14:nvContentPartPr>
            <p14:xfrm>
              <a:off x="6499374" y="3450567"/>
              <a:ext cx="140400" cy="1080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82454" y="3433647"/>
                <a:ext cx="1735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3" name="Ink 122"/>
              <p14:cNvContentPartPr/>
              <p14:nvPr/>
            </p14:nvContentPartPr>
            <p14:xfrm>
              <a:off x="6575694" y="3373527"/>
              <a:ext cx="30600" cy="1731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60555" y="3356850"/>
                <a:ext cx="60234" cy="205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4" name="Ink 123"/>
              <p14:cNvContentPartPr/>
              <p14:nvPr/>
            </p14:nvContentPartPr>
            <p14:xfrm>
              <a:off x="6748854" y="3361287"/>
              <a:ext cx="37080" cy="182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33153" y="3344367"/>
                <a:ext cx="67813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342621" y="4871194"/>
                <a:ext cx="49122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AU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3200" b="0" i="1" dirty="0" smtClean="0">
                        <a:latin typeface="Cambria Math" panose="02040503050406030204" pitchFamily="18" charset="0"/>
                      </a:rPr>
                      <m:t>1=7654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21" y="4871194"/>
                <a:ext cx="4912215" cy="58477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1BB3DCD-0B52-71D2-670C-5ADCE7BAF0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4040" y="665564"/>
                <a:ext cx="11513127" cy="892174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Find the sequence: 3, 10, 31, 94, 283</a:t>
                </a:r>
                <a:r>
                  <a:rPr lang="en-US" sz="2800">
                    <a:latin typeface="+mn-lt"/>
                  </a:rPr>
                  <a:t>, 850</a:t>
                </a:r>
                <a:r>
                  <a:rPr lang="en-US" sz="2800" dirty="0">
                    <a:latin typeface="+mn-lt"/>
                  </a:rPr>
                  <a:t>, 2551, determine:</a:t>
                </a:r>
                <a:br>
                  <a:rPr lang="en-US" sz="2800" dirty="0">
                    <a:latin typeface="+mn-lt"/>
                  </a:rPr>
                </a:br>
                <a:r>
                  <a:rPr lang="en-US" sz="2800" dirty="0">
                    <a:latin typeface="+mn-lt"/>
                  </a:rPr>
                  <a:t>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  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  c)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   d) The recurrence relation, 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1BB3DCD-0B52-71D2-670C-5ADCE7BAF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4040" y="665564"/>
                <a:ext cx="11513127" cy="892174"/>
              </a:xfrm>
              <a:blipFill>
                <a:blip r:embed="rId28"/>
                <a:stretch>
                  <a:fillRect l="-1059" t="-9524" b="-176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5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4" grpId="0"/>
      <p:bldP spid="1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D150-B22A-7A4C-B28C-3870D984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6692E-F46E-5046-8525-CB7E112969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sequence is said to be </a:t>
                </a:r>
                <a:r>
                  <a:rPr lang="en-US" b="1" dirty="0">
                    <a:solidFill>
                      <a:srgbClr val="FF0000"/>
                    </a:solidFill>
                  </a:rPr>
                  <a:t>arithmetic</a:t>
                </a:r>
                <a:r>
                  <a:rPr lang="en-US" dirty="0"/>
                  <a:t> when there exists a first common difference </a:t>
                </a:r>
                <a:r>
                  <a:rPr lang="en-US" dirty="0">
                    <a:solidFill>
                      <a:srgbClr val="FF0000"/>
                    </a:solidFill>
                  </a:rPr>
                  <a:t>𝒅</a:t>
                </a:r>
                <a:r>
                  <a:rPr lang="en-US" dirty="0"/>
                  <a:t>, between the terms.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Recall: {3, 6, 9, 12, … , 21, 24, …}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Algebraically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+ 3, </m:t>
                      </m:r>
                      <m:r>
                        <a:rPr lang="en-AU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3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E36692E-F46E-5046-8525-CB7E11296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26DE952-47DC-A340-AE40-83133C10C33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57915" y="1467853"/>
                <a:ext cx="4574255" cy="4351339"/>
              </a:xfrm>
              <a:solidFill>
                <a:srgbClr val="FFFF00"/>
              </a:solidFill>
              <a:ln w="38100">
                <a:solidFill>
                  <a:srgbClr val="002060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RECURSIVE RULE </a:t>
                </a: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recursive rule </a:t>
                </a:r>
                <a:r>
                  <a:rPr lang="en-US" sz="2400" dirty="0"/>
                  <a:t>for an arithmetic sequence is given by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/>
                  <a:t> is the first common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is the first term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26DE952-47DC-A340-AE40-83133C10C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57915" y="1467853"/>
                <a:ext cx="4574255" cy="4351339"/>
              </a:xfrm>
              <a:blipFill>
                <a:blip r:embed="rId3"/>
                <a:stretch>
                  <a:fillRect l="-1585" t="-1528" r="-3038" b="-2222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425299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34E3BA-1326-4645-98CB-A56661371E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4621" y="726074"/>
                <a:ext cx="8543925" cy="68162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Consider: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34E3BA-1326-4645-98CB-A56661371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4621" y="726074"/>
                <a:ext cx="8543925" cy="681621"/>
              </a:xfrm>
              <a:blipFill rotWithShape="0">
                <a:blip r:embed="rId2"/>
                <a:stretch>
                  <a:fillRect l="-2496" t="-21429" b="-357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1CFDA-8202-C947-9602-F93473C1E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020" y="1407695"/>
                <a:ext cx="8543925" cy="47692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Describe this rule: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State the first five terms of this sequence.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FF1CFDA-8202-C947-9602-F93473C1E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020" y="1407695"/>
                <a:ext cx="8543925" cy="4769268"/>
              </a:xfrm>
              <a:blipFill rotWithShape="0">
                <a:blip r:embed="rId3"/>
                <a:stretch>
                  <a:fillRect l="-1499" t="-21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304020" y="1932637"/>
            <a:ext cx="11389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Start with the number 19, and subtract by 2. The process continues.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19 is the first term. -2 is the common difference.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428711" y="3473046"/>
                <a:ext cx="464205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−2=19−2=17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11" y="3473046"/>
                <a:ext cx="464205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53401" y="5211063"/>
                <a:ext cx="19404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19, 17, 15, 13, 11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01" y="5211063"/>
                <a:ext cx="1940417" cy="523220"/>
              </a:xfrm>
              <a:prstGeom prst="rect">
                <a:avLst/>
              </a:prstGeom>
              <a:blipFill rotWithShape="0">
                <a:blip r:embed="rId5"/>
                <a:stretch>
                  <a:fillRect r="-320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34E3BA-1326-4645-98CB-A56661371E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4621" y="726074"/>
                <a:ext cx="8543925" cy="68162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Consider: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sz="3600" i="1" dirty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34E3BA-1326-4645-98CB-A56661371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4621" y="726074"/>
                <a:ext cx="8543925" cy="681621"/>
              </a:xfrm>
              <a:blipFill rotWithShape="0">
                <a:blip r:embed="rId2"/>
                <a:stretch>
                  <a:fillRect l="-2496" t="-21429" b="-357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1CFDA-8202-C947-9602-F93473C1E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020" y="1407695"/>
                <a:ext cx="8543925" cy="47692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State the first five terms of this sequence.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FF1CFDA-8202-C947-9602-F93473C1E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020" y="1407695"/>
                <a:ext cx="8543925" cy="4769268"/>
              </a:xfrm>
              <a:blipFill rotWithShape="0">
                <a:blip r:embed="rId3"/>
                <a:stretch>
                  <a:fillRect l="-1499" t="-21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17750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err="1"/>
              <a:t>ClassPad</a:t>
            </a:r>
            <a:endParaRPr lang="en-AU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44" y="2634580"/>
            <a:ext cx="3246672" cy="354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815" y="2634580"/>
            <a:ext cx="2051598" cy="14098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966" y="4180517"/>
            <a:ext cx="2018368" cy="1686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563" y="2334491"/>
            <a:ext cx="3117822" cy="4405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1923131" y="3259865"/>
              <a:ext cx="1279080" cy="214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5331" y="3010025"/>
                <a:ext cx="152064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4563011" y="3224225"/>
              <a:ext cx="298800" cy="19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3651" y="3205865"/>
                <a:ext cx="317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4794851" y="5419865"/>
              <a:ext cx="522720" cy="4500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85131" y="5400785"/>
                <a:ext cx="5418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6073211" y="2680265"/>
              <a:ext cx="490320" cy="3441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63491" y="2658665"/>
                <a:ext cx="510480" cy="3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26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10182" y="102700"/>
                <a:ext cx="8543925" cy="910221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A sequence may also be defined </a:t>
                </a:r>
                <a:r>
                  <a:rPr lang="en-US" sz="2800" dirty="0" err="1">
                    <a:latin typeface="+mn-lt"/>
                  </a:rPr>
                  <a:t>explicity</a:t>
                </a:r>
                <a:r>
                  <a:rPr lang="en-US" sz="2800" dirty="0">
                    <a:latin typeface="+mn-lt"/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</a:rPr>
                  <a:t>. The General Rule (Explicit Rule)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term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10182" y="102700"/>
                <a:ext cx="8543925" cy="910221"/>
              </a:xfrm>
              <a:blipFill>
                <a:blip r:embed="rId2"/>
                <a:stretch>
                  <a:fillRect l="-1427" t="-8725" b="-167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274B4-B9F1-AB45-94D3-7BC8E2E82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9238" y="1303414"/>
                <a:ext cx="8543925" cy="52939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274B4-B9F1-AB45-94D3-7BC8E2E82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9238" y="1303414"/>
                <a:ext cx="8543925" cy="529390"/>
              </a:xfrm>
              <a:blipFill>
                <a:blip r:embed="rId3"/>
                <a:stretch>
                  <a:fillRect l="-1427" t="-19540" b="-229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2C9776E-D1D4-C443-BF1E-F72BC90A7E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2921867"/>
                  </p:ext>
                </p:extLst>
              </p:nvPr>
            </p:nvGraphicFramePr>
            <p:xfrm>
              <a:off x="775528" y="1808636"/>
              <a:ext cx="2534654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7327">
                      <a:extLst>
                        <a:ext uri="{9D8B030D-6E8A-4147-A177-3AD203B41FA5}">
                          <a16:colId xmlns:a16="http://schemas.microsoft.com/office/drawing/2014/main" val="612263529"/>
                        </a:ext>
                      </a:extLst>
                    </a:gridCol>
                    <a:gridCol w="1267327">
                      <a:extLst>
                        <a:ext uri="{9D8B030D-6E8A-4147-A177-3AD203B41FA5}">
                          <a16:colId xmlns:a16="http://schemas.microsoft.com/office/drawing/2014/main" val="1041004995"/>
                        </a:ext>
                      </a:extLst>
                    </a:gridCol>
                  </a:tblGrid>
                  <a:tr h="4475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AU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3423960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357579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392939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5810206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960969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186939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543057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583183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1273667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01441"/>
                      </a:ext>
                    </a:extLst>
                  </a:tr>
                  <a:tr h="447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132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2C9776E-D1D4-C443-BF1E-F72BC90A7E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2921867"/>
                  </p:ext>
                </p:extLst>
              </p:nvPr>
            </p:nvGraphicFramePr>
            <p:xfrm>
              <a:off x="775528" y="1808636"/>
              <a:ext cx="2534654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7327">
                      <a:extLst>
                        <a:ext uri="{9D8B030D-6E8A-4147-A177-3AD203B41FA5}">
                          <a16:colId xmlns:a16="http://schemas.microsoft.com/office/drawing/2014/main" val="612263529"/>
                        </a:ext>
                      </a:extLst>
                    </a:gridCol>
                    <a:gridCol w="1267327">
                      <a:extLst>
                        <a:ext uri="{9D8B030D-6E8A-4147-A177-3AD203B41FA5}">
                          <a16:colId xmlns:a16="http://schemas.microsoft.com/office/drawing/2014/main" val="104100499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8" t="-1333" r="-101435" b="-10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962" t="-1333" r="-1923" b="-10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34239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3575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39293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58102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9609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18693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5430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5831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12736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014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132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57101E4-80A7-884B-A7DA-49E027136390}"/>
              </a:ext>
            </a:extLst>
          </p:cNvPr>
          <p:cNvSpPr txBox="1"/>
          <p:nvPr/>
        </p:nvSpPr>
        <p:spPr>
          <a:xfrm>
            <a:off x="3650330" y="1844303"/>
            <a:ext cx="69454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we jumped to the 3</a:t>
            </a:r>
            <a:r>
              <a:rPr lang="en-US" sz="2000" baseline="30000" dirty="0"/>
              <a:t>rd</a:t>
            </a:r>
            <a:r>
              <a:rPr lang="en-US" sz="2000" dirty="0"/>
              <a:t> term, two is subtracted ____ times.</a:t>
            </a:r>
          </a:p>
          <a:p>
            <a:endParaRPr lang="en-US" sz="2000" dirty="0"/>
          </a:p>
          <a:p>
            <a:r>
              <a:rPr lang="en-US" sz="2000" dirty="0"/>
              <a:t>When we jumped to the 5</a:t>
            </a:r>
            <a:r>
              <a:rPr lang="en-US" sz="2000" baseline="30000" dirty="0"/>
              <a:t>th</a:t>
            </a:r>
            <a:r>
              <a:rPr lang="en-US" sz="2000" dirty="0"/>
              <a:t> term, two is subtracted ____ times.</a:t>
            </a:r>
          </a:p>
          <a:p>
            <a:endParaRPr lang="en-US" sz="2000" dirty="0"/>
          </a:p>
          <a:p>
            <a:r>
              <a:rPr lang="en-US" sz="2000" dirty="0"/>
              <a:t>When we jumped to the 10</a:t>
            </a:r>
            <a:r>
              <a:rPr lang="en-US" sz="2000" baseline="30000" dirty="0"/>
              <a:t>th</a:t>
            </a:r>
            <a:r>
              <a:rPr lang="en-US" sz="2000" dirty="0"/>
              <a:t> term, two is subtracted ____ times.</a:t>
            </a:r>
          </a:p>
          <a:p>
            <a:endParaRPr lang="en-US" sz="2000" dirty="0"/>
          </a:p>
          <a:p>
            <a:r>
              <a:rPr lang="en-US" sz="2000" dirty="0"/>
              <a:t>When we jumped to the n</a:t>
            </a:r>
            <a:r>
              <a:rPr lang="en-US" sz="2000" baseline="30000" dirty="0"/>
              <a:t>th</a:t>
            </a:r>
            <a:r>
              <a:rPr lang="en-US" sz="2000" dirty="0"/>
              <a:t> term, two is subtracted ____ times.</a:t>
            </a:r>
          </a:p>
          <a:p>
            <a:endParaRPr lang="en-US" sz="2000" dirty="0"/>
          </a:p>
          <a:p>
            <a:r>
              <a:rPr lang="en-US" sz="2000" dirty="0"/>
              <a:t>So, the general rule 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039311" y="1694319"/>
                <a:ext cx="561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311" y="1694319"/>
                <a:ext cx="5618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122439" y="2279060"/>
                <a:ext cx="561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439" y="2279060"/>
                <a:ext cx="561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122439" y="2920446"/>
                <a:ext cx="561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439" y="2920446"/>
                <a:ext cx="5618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8853083" y="3400527"/>
                <a:ext cx="11006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083" y="3400527"/>
                <a:ext cx="110060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472544" y="4845125"/>
                <a:ext cx="38100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44" y="4845125"/>
                <a:ext cx="381000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423274" y="5541492"/>
                <a:ext cx="38100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=19−2</m:t>
                      </m:r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274" y="5541492"/>
                <a:ext cx="381000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5472543" y="6133774"/>
                <a:ext cx="38100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=21−2</m:t>
                      </m:r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43" y="6133774"/>
                <a:ext cx="381000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7908611" y="942380"/>
              <a:ext cx="3074040" cy="6447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1691" y="925498"/>
                <a:ext cx="3107160" cy="677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8781971" y="5266700"/>
              <a:ext cx="2682720" cy="14886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65051" y="5249780"/>
                <a:ext cx="2715840" cy="15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9DFD9B-B5F1-11F1-5EAE-059F073FD49F}"/>
                  </a:ext>
                </a:extLst>
              </p:cNvPr>
              <p:cNvSpPr/>
              <p:nvPr/>
            </p:nvSpPr>
            <p:spPr>
              <a:xfrm>
                <a:off x="2398855" y="2713562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9DFD9B-B5F1-11F1-5EAE-059F073FD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55" y="2713562"/>
                <a:ext cx="56189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4179FE-F9B8-498B-F855-B5172D2B8147}"/>
                  </a:ext>
                </a:extLst>
              </p:cNvPr>
              <p:cNvSpPr/>
              <p:nvPr/>
            </p:nvSpPr>
            <p:spPr>
              <a:xfrm>
                <a:off x="2398855" y="3188665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4179FE-F9B8-498B-F855-B5172D2B8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55" y="3188665"/>
                <a:ext cx="561890" cy="461665"/>
              </a:xfrm>
              <a:prstGeom prst="rect">
                <a:avLst/>
              </a:prstGeom>
              <a:blipFill>
                <a:blip r:embed="rId17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492226D-77D9-A7FB-04A4-BB0FF12CC69B}"/>
                  </a:ext>
                </a:extLst>
              </p:cNvPr>
              <p:cNvSpPr/>
              <p:nvPr/>
            </p:nvSpPr>
            <p:spPr>
              <a:xfrm>
                <a:off x="2398855" y="3668746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492226D-77D9-A7FB-04A4-BB0FF12CC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55" y="3668746"/>
                <a:ext cx="56189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62FD44-60F2-5F03-D6EE-12C6FE743E24}"/>
                  </a:ext>
                </a:extLst>
              </p:cNvPr>
              <p:cNvSpPr/>
              <p:nvPr/>
            </p:nvSpPr>
            <p:spPr>
              <a:xfrm>
                <a:off x="2398855" y="4127887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62FD44-60F2-5F03-D6EE-12C6FE743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55" y="4127887"/>
                <a:ext cx="56189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D2F2CD-D731-4DE9-F87E-9E28EF795336}"/>
                  </a:ext>
                </a:extLst>
              </p:cNvPr>
              <p:cNvSpPr/>
              <p:nvPr/>
            </p:nvSpPr>
            <p:spPr>
              <a:xfrm>
                <a:off x="2398855" y="4590124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D2F2CD-D731-4DE9-F87E-9E28EF795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55" y="4590124"/>
                <a:ext cx="561890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7738A5F-1797-3050-43E3-FE68A02C0521}"/>
                  </a:ext>
                </a:extLst>
              </p:cNvPr>
              <p:cNvSpPr/>
              <p:nvPr/>
            </p:nvSpPr>
            <p:spPr>
              <a:xfrm>
                <a:off x="2414718" y="5048693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7738A5F-1797-3050-43E3-FE68A02C0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718" y="5048693"/>
                <a:ext cx="56189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EE5865B-14E8-EBB6-1990-71FD5077C246}"/>
                  </a:ext>
                </a:extLst>
              </p:cNvPr>
              <p:cNvSpPr/>
              <p:nvPr/>
            </p:nvSpPr>
            <p:spPr>
              <a:xfrm>
                <a:off x="2365448" y="5517324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EE5865B-14E8-EBB6-1990-71FD5077C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448" y="5517324"/>
                <a:ext cx="561890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53314C-453A-8600-D1BA-7594E34D9692}"/>
                  </a:ext>
                </a:extLst>
              </p:cNvPr>
              <p:cNvSpPr/>
              <p:nvPr/>
            </p:nvSpPr>
            <p:spPr>
              <a:xfrm>
                <a:off x="2365448" y="5938172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53314C-453A-8600-D1BA-7594E34D9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448" y="5938172"/>
                <a:ext cx="561890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FB67475-4B52-083C-F171-9ABA11697710}"/>
                  </a:ext>
                </a:extLst>
              </p:cNvPr>
              <p:cNvSpPr/>
              <p:nvPr/>
            </p:nvSpPr>
            <p:spPr>
              <a:xfrm>
                <a:off x="2365448" y="6390202"/>
                <a:ext cx="5618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FB67475-4B52-083C-F171-9ABA11697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448" y="6390202"/>
                <a:ext cx="561890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6" grpId="0"/>
      <p:bldP spid="7" grpId="0"/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87433"/>
                <a:ext cx="12053455" cy="1174916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The </a:t>
                </a:r>
                <a:r>
                  <a:rPr lang="en-US" sz="2800" b="1" dirty="0">
                    <a:latin typeface="+mn-lt"/>
                  </a:rPr>
                  <a:t>General Rule (Explicit Rule)</a:t>
                </a:r>
                <a:r>
                  <a:rPr lang="en-US" sz="2800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term for an arithmetic sequence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547C6-FF7C-4944-BD97-9D2DEA9A1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87433"/>
                <a:ext cx="12053455" cy="1174916"/>
              </a:xfrm>
              <a:blipFill>
                <a:blip r:embed="rId2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2AD4164-EECE-8949-A75C-7B815CCB6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366" y="2742296"/>
                <a:ext cx="11504034" cy="30848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Using the general (explicit)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AU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AU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1" i="1"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AU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, determine the 100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term in the sequence.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AD4164-EECE-8949-A75C-7B815CCB6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66" y="2742296"/>
                <a:ext cx="11504034" cy="3084847"/>
              </a:xfrm>
              <a:blipFill rotWithShape="0">
                <a:blip r:embed="rId3"/>
                <a:stretch>
                  <a:fillRect l="-1113" t="-33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031BA0-D324-8342-894B-47EBB0F13D7E}"/>
                  </a:ext>
                </a:extLst>
              </p:cNvPr>
              <p:cNvSpPr txBox="1"/>
              <p:nvPr/>
            </p:nvSpPr>
            <p:spPr>
              <a:xfrm>
                <a:off x="4092741" y="1279451"/>
                <a:ext cx="4006516" cy="1508105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endParaRPr lang="en-US" sz="28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AU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dirty="0"/>
                  <a:t> is the first common difference</a:t>
                </a:r>
              </a:p>
              <a:p>
                <a14:m>
                  <m:oMath xmlns:m="http://schemas.openxmlformats.org/officeDocument/2006/math">
                    <m:r>
                      <a:rPr lang="en-AU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is the first term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031BA0-D324-8342-894B-47EBB0F13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741" y="1279451"/>
                <a:ext cx="4006516" cy="1508105"/>
              </a:xfrm>
              <a:prstGeom prst="rect">
                <a:avLst/>
              </a:prstGeom>
              <a:blipFill>
                <a:blip r:embed="rId4"/>
                <a:stretch>
                  <a:fillRect b="-436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BDB3E4-E460-146C-2099-01B71BC018A7}"/>
                  </a:ext>
                </a:extLst>
              </p:cNvPr>
              <p:cNvSpPr/>
              <p:nvPr/>
            </p:nvSpPr>
            <p:spPr>
              <a:xfrm>
                <a:off x="3208213" y="3808835"/>
                <a:ext cx="564484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=21−2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=−179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BDB3E4-E460-146C-2099-01B71BC01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13" y="3808835"/>
                <a:ext cx="56448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42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620886" y="1735587"/>
                <a:ext cx="480316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+5=8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6" y="1735587"/>
                <a:ext cx="480316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30920F-9963-4C78-D618-1AE7BBD94B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2904" y="543571"/>
                <a:ext cx="11513127" cy="892174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2800" dirty="0">
                    <a:latin typeface="+mn-lt"/>
                  </a:rPr>
                  <a:t>Use the recurrence relation to find the first four terms of the sequence</a:t>
                </a:r>
                <a:br>
                  <a:rPr lang="en-US" sz="2800" dirty="0"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AU" sz="28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800" b="0" i="1" dirty="0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30920F-9963-4C78-D618-1AE7BBD94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2904" y="543571"/>
                <a:ext cx="11513127" cy="892174"/>
              </a:xfrm>
              <a:blipFill>
                <a:blip r:embed="rId3"/>
                <a:stretch>
                  <a:fillRect l="-1059" t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6D0D85-C969-50E3-40F4-9DB531919379}"/>
                  </a:ext>
                </a:extLst>
              </p:cNvPr>
              <p:cNvSpPr/>
              <p:nvPr/>
            </p:nvSpPr>
            <p:spPr>
              <a:xfrm>
                <a:off x="1072248" y="2362979"/>
                <a:ext cx="413013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+5=11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6D0D85-C969-50E3-40F4-9DB531919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8" y="2362979"/>
                <a:ext cx="413013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09AAF-BC55-53F3-5875-613F3209ECBA}"/>
                  </a:ext>
                </a:extLst>
              </p:cNvPr>
              <p:cNvSpPr/>
              <p:nvPr/>
            </p:nvSpPr>
            <p:spPr>
              <a:xfrm>
                <a:off x="877195" y="2994185"/>
                <a:ext cx="432518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3(3)+5=14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09AAF-BC55-53F3-5875-613F3209E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95" y="2994185"/>
                <a:ext cx="432518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42AF-85C0-11A5-3403-937558D65D3D}"/>
                  </a:ext>
                </a:extLst>
              </p:cNvPr>
              <p:cNvSpPr/>
              <p:nvPr/>
            </p:nvSpPr>
            <p:spPr>
              <a:xfrm>
                <a:off x="859876" y="3725195"/>
                <a:ext cx="432518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3(4)+5=17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42AF-85C0-11A5-3403-937558D65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76" y="3725195"/>
                <a:ext cx="432518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57440D-3608-D810-96BA-83099B47C844}"/>
                  </a:ext>
                </a:extLst>
              </p:cNvPr>
              <p:cNvSpPr/>
              <p:nvPr/>
            </p:nvSpPr>
            <p:spPr>
              <a:xfrm>
                <a:off x="877195" y="4609812"/>
                <a:ext cx="60985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3200" dirty="0"/>
                  <a:t>First four terms are </a:t>
                </a:r>
                <a14:m>
                  <m:oMath xmlns:m="http://schemas.openxmlformats.org/officeDocument/2006/math">
                    <m:r>
                      <a:rPr lang="en-AU" sz="3200" b="0" i="1" dirty="0" smtClean="0">
                        <a:latin typeface="Cambria Math" panose="02040503050406030204" pitchFamily="18" charset="0"/>
                      </a:rPr>
                      <m:t>8,11,14, 17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57440D-3608-D810-96BA-83099B47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95" y="4609812"/>
                <a:ext cx="6098568" cy="584775"/>
              </a:xfrm>
              <a:prstGeom prst="rect">
                <a:avLst/>
              </a:prstGeom>
              <a:blipFill>
                <a:blip r:embed="rId7"/>
                <a:stretch>
                  <a:fillRect l="-2600" t="-12500" b="-343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9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7" grpId="0"/>
      <p:bldP spid="9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620886" y="1735587"/>
                <a:ext cx="480316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1=</m:t>
                      </m:r>
                      <m:sSup>
                        <m:sSup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6" y="1735587"/>
                <a:ext cx="480316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30920F-9963-4C78-D618-1AE7BBD94B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2904" y="543571"/>
                <a:ext cx="11513127" cy="892174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Find the explicit rule for the </a:t>
                </a:r>
                <a14:m>
                  <m:oMath xmlns:m="http://schemas.openxmlformats.org/officeDocument/2006/math">
                    <m:r>
                      <a:rPr lang="en-AU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sz="2800" dirty="0">
                    <a:latin typeface="+mn-lt"/>
                  </a:rPr>
                  <a:t> term of the sequence 1, 4, 9, 16 in terms of </a:t>
                </a:r>
                <a14:m>
                  <m:oMath xmlns:m="http://schemas.openxmlformats.org/officeDocument/2006/math">
                    <m:r>
                      <a:rPr lang="en-AU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30920F-9963-4C78-D618-1AE7BBD94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2904" y="543571"/>
                <a:ext cx="11513127" cy="892174"/>
              </a:xfrm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6D0D85-C969-50E3-40F4-9DB531919379}"/>
                  </a:ext>
                </a:extLst>
              </p:cNvPr>
              <p:cNvSpPr/>
              <p:nvPr/>
            </p:nvSpPr>
            <p:spPr>
              <a:xfrm>
                <a:off x="1072248" y="2362979"/>
                <a:ext cx="413013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4=</m:t>
                      </m:r>
                      <m:sSup>
                        <m:sSup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6D0D85-C969-50E3-40F4-9DB531919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8" y="2362979"/>
                <a:ext cx="413013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09AAF-BC55-53F3-5875-613F3209ECBA}"/>
                  </a:ext>
                </a:extLst>
              </p:cNvPr>
              <p:cNvSpPr/>
              <p:nvPr/>
            </p:nvSpPr>
            <p:spPr>
              <a:xfrm>
                <a:off x="877195" y="2994185"/>
                <a:ext cx="432518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9=</m:t>
                      </m:r>
                      <m:sSup>
                        <m:sSup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09AAF-BC55-53F3-5875-613F3209E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95" y="2994185"/>
                <a:ext cx="432518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42AF-85C0-11A5-3403-937558D65D3D}"/>
                  </a:ext>
                </a:extLst>
              </p:cNvPr>
              <p:cNvSpPr/>
              <p:nvPr/>
            </p:nvSpPr>
            <p:spPr>
              <a:xfrm>
                <a:off x="859876" y="3725195"/>
                <a:ext cx="432518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16=</m:t>
                      </m:r>
                      <m:sSup>
                        <m:sSup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42AF-85C0-11A5-3403-937558D65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76" y="3725195"/>
                <a:ext cx="432518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57440D-3608-D810-96BA-83099B47C844}"/>
                  </a:ext>
                </a:extLst>
              </p:cNvPr>
              <p:cNvSpPr/>
              <p:nvPr/>
            </p:nvSpPr>
            <p:spPr>
              <a:xfrm>
                <a:off x="877195" y="4609812"/>
                <a:ext cx="329302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57440D-3608-D810-96BA-83099B47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95" y="4609812"/>
                <a:ext cx="32930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7" grpId="0"/>
      <p:bldP spid="9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C50F3-F126-D043-8475-233B31063436}"/>
                  </a:ext>
                </a:extLst>
              </p:cNvPr>
              <p:cNvSpPr txBox="1"/>
              <p:nvPr/>
            </p:nvSpPr>
            <p:spPr>
              <a:xfrm>
                <a:off x="6071937" y="1396889"/>
                <a:ext cx="4708359" cy="2554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General (Explicit) Rule</a:t>
                </a:r>
              </a:p>
              <a:p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general (explicit) rule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an arithmetic sequence is given by</a:t>
                </a:r>
              </a:p>
              <a:p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EC50F3-F126-D043-8475-233B31063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937" y="1396889"/>
                <a:ext cx="4708359" cy="2554544"/>
              </a:xfrm>
              <a:prstGeom prst="rect">
                <a:avLst/>
              </a:prstGeom>
              <a:blipFill rotWithShape="0">
                <a:blip r:embed="rId2"/>
                <a:stretch>
                  <a:fillRect l="-2317" t="-188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5BF92D-558B-8A4B-B963-E51C22CF113E}"/>
                  </a:ext>
                </a:extLst>
              </p:cNvPr>
              <p:cNvSpPr/>
              <p:nvPr/>
            </p:nvSpPr>
            <p:spPr>
              <a:xfrm>
                <a:off x="3595436" y="4928483"/>
                <a:ext cx="4953000" cy="12003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first common difference</a:t>
                </a:r>
              </a:p>
              <a:p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first term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5BF92D-558B-8A4B-B963-E51C22CF1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436" y="4928483"/>
                <a:ext cx="49530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714" t="-2970" b="-8911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FBB0-8C41-3440-B7EF-77F70A0108B7}"/>
                  </a:ext>
                </a:extLst>
              </p:cNvPr>
              <p:cNvSpPr txBox="1"/>
              <p:nvPr/>
            </p:nvSpPr>
            <p:spPr>
              <a:xfrm>
                <a:off x="1308309" y="1396890"/>
                <a:ext cx="4574255" cy="25545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Recursive Rule</a:t>
                </a:r>
              </a:p>
              <a:p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recursive rule 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an arithmetic sequence is given by</a:t>
                </a:r>
              </a:p>
              <a:p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1BFBB0-8C41-3440-B7EF-77F70A01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09" y="1396890"/>
                <a:ext cx="4574255" cy="2554545"/>
              </a:xfrm>
              <a:prstGeom prst="rect">
                <a:avLst/>
              </a:prstGeom>
              <a:blipFill rotWithShape="0">
                <a:blip r:embed="rId4"/>
                <a:stretch>
                  <a:fillRect l="-2517" t="-188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03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0" y="2331333"/>
            <a:ext cx="480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a) 1,   2,   4,    8, 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30920F-9963-4C78-D618-1AE7BBD9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04" y="543571"/>
            <a:ext cx="11513127" cy="168890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For each of the following sequences, find the recurrence relation: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a) 1, 2, 4, 8, …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b) 3, -6, 12, -24, …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c) 4, 9, 14, 19, …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93A6A1-E6ED-D27C-3722-DE841DC75FD2}"/>
              </a:ext>
            </a:extLst>
          </p:cNvPr>
          <p:cNvGrpSpPr/>
          <p:nvPr/>
        </p:nvGrpSpPr>
        <p:grpSpPr>
          <a:xfrm>
            <a:off x="581302" y="2850415"/>
            <a:ext cx="1896840" cy="577080"/>
            <a:chOff x="581302" y="2850415"/>
            <a:chExt cx="189684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96D1564-0BB0-394B-2D41-B64CF42CA04C}"/>
                    </a:ext>
                  </a:extLst>
                </p14:cNvPr>
                <p14:cNvContentPartPr/>
                <p14:nvPr/>
              </p14:nvContentPartPr>
              <p14:xfrm>
                <a:off x="581302" y="2954095"/>
                <a:ext cx="492120" cy="198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96D1564-0BB0-394B-2D41-B64CF42CA04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2302" y="2945455"/>
                  <a:ext cx="509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3A4F11-046A-3BC9-A43D-5530A55517E2}"/>
                    </a:ext>
                  </a:extLst>
                </p14:cNvPr>
                <p14:cNvContentPartPr/>
                <p14:nvPr/>
              </p14:nvContentPartPr>
              <p14:xfrm>
                <a:off x="1042822" y="2927815"/>
                <a:ext cx="134640" cy="16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3A4F11-046A-3BC9-A43D-5530A55517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4182" y="2919175"/>
                  <a:ext cx="152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E1E64-DD77-9FFA-824D-E74CDECA54C0}"/>
                    </a:ext>
                  </a:extLst>
                </p14:cNvPr>
                <p14:cNvContentPartPr/>
                <p14:nvPr/>
              </p14:nvContentPartPr>
              <p14:xfrm>
                <a:off x="833662" y="3286015"/>
                <a:ext cx="83520" cy="116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E1E64-DD77-9FFA-824D-E74CDECA54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4662" y="3277375"/>
                  <a:ext cx="101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D55048-AFC0-6982-6D90-186BCF03AF25}"/>
                    </a:ext>
                  </a:extLst>
                </p14:cNvPr>
                <p14:cNvContentPartPr/>
                <p14:nvPr/>
              </p14:nvContentPartPr>
              <p14:xfrm>
                <a:off x="810262" y="3287455"/>
                <a:ext cx="79200" cy="13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D55048-AFC0-6982-6D90-186BCF03AF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1622" y="3278815"/>
                  <a:ext cx="96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BCA2F7-8644-CFDA-84AD-39577E403BF1}"/>
                    </a:ext>
                  </a:extLst>
                </p14:cNvPr>
                <p14:cNvContentPartPr/>
                <p14:nvPr/>
              </p14:nvContentPartPr>
              <p14:xfrm>
                <a:off x="955702" y="3259735"/>
                <a:ext cx="15120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BCA2F7-8644-CFDA-84AD-39577E403B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6702" y="3251095"/>
                  <a:ext cx="168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12831C-A5FD-FA4C-BB06-3A4B931CE9DE}"/>
                    </a:ext>
                  </a:extLst>
                </p14:cNvPr>
                <p14:cNvContentPartPr/>
                <p14:nvPr/>
              </p14:nvContentPartPr>
              <p14:xfrm>
                <a:off x="1315342" y="2935015"/>
                <a:ext cx="357840" cy="172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12831C-A5FD-FA4C-BB06-3A4B931CE9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6342" y="2926375"/>
                  <a:ext cx="375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78FF93-0B10-4380-64F5-EF594CC181AF}"/>
                    </a:ext>
                  </a:extLst>
                </p14:cNvPr>
                <p14:cNvContentPartPr/>
                <p14:nvPr/>
              </p14:nvContentPartPr>
              <p14:xfrm>
                <a:off x="1637542" y="2889295"/>
                <a:ext cx="132120" cy="88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78FF93-0B10-4380-64F5-EF594CC181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8542" y="2880655"/>
                  <a:ext cx="149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C5C332-C06B-3156-C22C-ABF7A03665F4}"/>
                    </a:ext>
                  </a:extLst>
                </p14:cNvPr>
                <p14:cNvContentPartPr/>
                <p14:nvPr/>
              </p14:nvContentPartPr>
              <p14:xfrm>
                <a:off x="1418302" y="3246055"/>
                <a:ext cx="80640" cy="127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C5C332-C06B-3156-C22C-ABF7A03665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9302" y="3237055"/>
                  <a:ext cx="98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94CCC9F-488C-83F3-4386-0C4C070776F6}"/>
                    </a:ext>
                  </a:extLst>
                </p14:cNvPr>
                <p14:cNvContentPartPr/>
                <p14:nvPr/>
              </p14:nvContentPartPr>
              <p14:xfrm>
                <a:off x="1436302" y="3247495"/>
                <a:ext cx="45360" cy="10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94CCC9F-488C-83F3-4386-0C4C070776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27662" y="3238495"/>
                  <a:ext cx="63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84B2B-D00A-E600-DF05-4E510890E569}"/>
                    </a:ext>
                  </a:extLst>
                </p14:cNvPr>
                <p14:cNvContentPartPr/>
                <p14:nvPr/>
              </p14:nvContentPartPr>
              <p14:xfrm>
                <a:off x="1526662" y="3216535"/>
                <a:ext cx="13680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84B2B-D00A-E600-DF05-4E510890E5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17662" y="3207535"/>
                  <a:ext cx="154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C0D46C-2324-0C91-FFB4-C5B452C41957}"/>
                    </a:ext>
                  </a:extLst>
                </p14:cNvPr>
                <p14:cNvContentPartPr/>
                <p14:nvPr/>
              </p14:nvContentPartPr>
              <p14:xfrm>
                <a:off x="1933822" y="2892895"/>
                <a:ext cx="465840" cy="156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C0D46C-2324-0C91-FFB4-C5B452C419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24822" y="2883895"/>
                  <a:ext cx="483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8CE065-E6EB-F0BF-DCD9-1A95BA3C085B}"/>
                    </a:ext>
                  </a:extLst>
                </p14:cNvPr>
                <p14:cNvContentPartPr/>
                <p14:nvPr/>
              </p14:nvContentPartPr>
              <p14:xfrm>
                <a:off x="2357542" y="2850415"/>
                <a:ext cx="120600" cy="17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8CE065-E6EB-F0BF-DCD9-1A95BA3C08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8542" y="2841775"/>
                  <a:ext cx="138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E9FC41-9517-F4E2-2981-05BFA14B883B}"/>
                    </a:ext>
                  </a:extLst>
                </p14:cNvPr>
                <p14:cNvContentPartPr/>
                <p14:nvPr/>
              </p14:nvContentPartPr>
              <p14:xfrm>
                <a:off x="1996462" y="3257575"/>
                <a:ext cx="86400" cy="92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E9FC41-9517-F4E2-2981-05BFA14B88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87462" y="3248935"/>
                  <a:ext cx="104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9CD326-3BFA-8A40-A39E-E5282408F9A3}"/>
                    </a:ext>
                  </a:extLst>
                </p14:cNvPr>
                <p14:cNvContentPartPr/>
                <p14:nvPr/>
              </p14:nvContentPartPr>
              <p14:xfrm>
                <a:off x="2035702" y="3263335"/>
                <a:ext cx="73440" cy="110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9CD326-3BFA-8A40-A39E-E5282408F9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27062" y="3254695"/>
                  <a:ext cx="91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F27FA59-5312-A28D-A1D9-E5DF58BA251C}"/>
                    </a:ext>
                  </a:extLst>
                </p14:cNvPr>
                <p14:cNvContentPartPr/>
                <p14:nvPr/>
              </p14:nvContentPartPr>
              <p14:xfrm>
                <a:off x="2178982" y="3189535"/>
                <a:ext cx="262080" cy="200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F27FA59-5312-A28D-A1D9-E5DF58BA25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69982" y="3180895"/>
                  <a:ext cx="27972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FA2388-75B2-3A80-2B44-3BAA9FDF08CA}"/>
                  </a:ext>
                </a:extLst>
              </p:cNvPr>
              <p:cNvSpPr/>
              <p:nvPr/>
            </p:nvSpPr>
            <p:spPr>
              <a:xfrm>
                <a:off x="490529" y="3673282"/>
                <a:ext cx="485732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FA2388-75B2-3A80-2B44-3BAA9FDF0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29" y="3673282"/>
                <a:ext cx="4857325" cy="58477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9715B8F-82DC-0F6D-7C29-68A4937FDF30}"/>
              </a:ext>
            </a:extLst>
          </p:cNvPr>
          <p:cNvSpPr/>
          <p:nvPr/>
        </p:nvSpPr>
        <p:spPr>
          <a:xfrm>
            <a:off x="142904" y="4430456"/>
            <a:ext cx="480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b) 3,   -6,   12,    -24, …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1EBCAA5-4F1A-45E5-D9D7-6BDD7B4D99D1}"/>
              </a:ext>
            </a:extLst>
          </p:cNvPr>
          <p:cNvGrpSpPr/>
          <p:nvPr/>
        </p:nvGrpSpPr>
        <p:grpSpPr>
          <a:xfrm>
            <a:off x="782542" y="5051455"/>
            <a:ext cx="1488600" cy="619560"/>
            <a:chOff x="782542" y="5051455"/>
            <a:chExt cx="148860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8DF158-6C56-7F97-C1AE-EDC4BC998E19}"/>
                    </a:ext>
                  </a:extLst>
                </p14:cNvPr>
                <p14:cNvContentPartPr/>
                <p14:nvPr/>
              </p14:nvContentPartPr>
              <p14:xfrm>
                <a:off x="857782" y="5107615"/>
                <a:ext cx="489960" cy="20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8DF158-6C56-7F97-C1AE-EDC4BC998E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8782" y="5098615"/>
                  <a:ext cx="507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D53057D-1BCE-C38F-58F2-3FD0DF46F7B8}"/>
                    </a:ext>
                  </a:extLst>
                </p14:cNvPr>
                <p14:cNvContentPartPr/>
                <p14:nvPr/>
              </p14:nvContentPartPr>
              <p14:xfrm>
                <a:off x="1266382" y="5051455"/>
                <a:ext cx="144000" cy="300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D53057D-1BCE-C38F-58F2-3FD0DF46F7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57382" y="5042455"/>
                  <a:ext cx="161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0A295B6-4340-7A08-B702-175AA910BF50}"/>
                    </a:ext>
                  </a:extLst>
                </p14:cNvPr>
                <p14:cNvContentPartPr/>
                <p14:nvPr/>
              </p14:nvContentPartPr>
              <p14:xfrm>
                <a:off x="782542" y="5533495"/>
                <a:ext cx="131040" cy="13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0A295B6-4340-7A08-B702-175AA910BF5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3542" y="5524855"/>
                  <a:ext cx="148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ADF31C-FA1C-638E-E3E3-C2BB1DA17E3B}"/>
                    </a:ext>
                  </a:extLst>
                </p14:cNvPr>
                <p14:cNvContentPartPr/>
                <p14:nvPr/>
              </p14:nvContentPartPr>
              <p14:xfrm>
                <a:off x="825742" y="5451055"/>
                <a:ext cx="87840" cy="194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ADF31C-FA1C-638E-E3E3-C2BB1DA17E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7102" y="5442415"/>
                  <a:ext cx="105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3FD2BE-4EE7-BA55-70FA-ADEFD33306C5}"/>
                    </a:ext>
                  </a:extLst>
                </p14:cNvPr>
                <p14:cNvContentPartPr/>
                <p14:nvPr/>
              </p14:nvContentPartPr>
              <p14:xfrm>
                <a:off x="1011502" y="5597215"/>
                <a:ext cx="30960" cy="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3FD2BE-4EE7-BA55-70FA-ADEFD33306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2862" y="5588215"/>
                  <a:ext cx="48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A042740-C2EE-C98C-CD12-E7914AD0B704}"/>
                    </a:ext>
                  </a:extLst>
                </p14:cNvPr>
                <p14:cNvContentPartPr/>
                <p14:nvPr/>
              </p14:nvContentPartPr>
              <p14:xfrm>
                <a:off x="1120222" y="5461495"/>
                <a:ext cx="189360" cy="19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A042740-C2EE-C98C-CD12-E7914AD0B70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1582" y="5452495"/>
                  <a:ext cx="207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43557C8-2C6F-853E-3BE7-62860B0DFF93}"/>
                    </a:ext>
                  </a:extLst>
                </p14:cNvPr>
                <p14:cNvContentPartPr/>
                <p14:nvPr/>
              </p14:nvContentPartPr>
              <p14:xfrm>
                <a:off x="1580662" y="5168095"/>
                <a:ext cx="454680" cy="192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43557C8-2C6F-853E-3BE7-62860B0DFF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71662" y="5159455"/>
                  <a:ext cx="472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C4C3B31-9417-4D6B-C6F7-3A18F44DA860}"/>
                    </a:ext>
                  </a:extLst>
                </p14:cNvPr>
                <p14:cNvContentPartPr/>
                <p14:nvPr/>
              </p14:nvContentPartPr>
              <p14:xfrm>
                <a:off x="2000782" y="5128855"/>
                <a:ext cx="210960" cy="239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C4C3B31-9417-4D6B-C6F7-3A18F44DA8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92142" y="5119855"/>
                  <a:ext cx="228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6469D21-F2C0-9634-5534-00422DE3C53D}"/>
                    </a:ext>
                  </a:extLst>
                </p14:cNvPr>
                <p14:cNvContentPartPr/>
                <p14:nvPr/>
              </p14:nvContentPartPr>
              <p14:xfrm>
                <a:off x="1694422" y="5444575"/>
                <a:ext cx="165960" cy="176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6469D21-F2C0-9634-5534-00422DE3C53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85782" y="5435935"/>
                  <a:ext cx="183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C949A58-E8AF-785B-56E8-C17D104E09A6}"/>
                    </a:ext>
                  </a:extLst>
                </p14:cNvPr>
                <p14:cNvContentPartPr/>
                <p14:nvPr/>
              </p14:nvContentPartPr>
              <p14:xfrm>
                <a:off x="1783342" y="5463655"/>
                <a:ext cx="258480" cy="144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C949A58-E8AF-785B-56E8-C17D104E09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74702" y="5454655"/>
                  <a:ext cx="276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97DA176-9705-DD2A-7F09-FF96EC42C914}"/>
                    </a:ext>
                  </a:extLst>
                </p14:cNvPr>
                <p14:cNvContentPartPr/>
                <p14:nvPr/>
              </p14:nvContentPartPr>
              <p14:xfrm>
                <a:off x="2107342" y="5456815"/>
                <a:ext cx="163800" cy="173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97DA176-9705-DD2A-7F09-FF96EC42C91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98342" y="5447815"/>
                  <a:ext cx="1814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4732F8-44C7-1722-4E1B-0B71A063F893}"/>
              </a:ext>
            </a:extLst>
          </p:cNvPr>
          <p:cNvGrpSpPr/>
          <p:nvPr/>
        </p:nvGrpSpPr>
        <p:grpSpPr>
          <a:xfrm>
            <a:off x="2509102" y="5142535"/>
            <a:ext cx="541800" cy="225720"/>
            <a:chOff x="2509102" y="5142535"/>
            <a:chExt cx="54180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F9D8FE7-D672-CFC5-0C9F-006CEE17ACFA}"/>
                    </a:ext>
                  </a:extLst>
                </p14:cNvPr>
                <p14:cNvContentPartPr/>
                <p14:nvPr/>
              </p14:nvContentPartPr>
              <p14:xfrm>
                <a:off x="2509102" y="5142535"/>
                <a:ext cx="441000" cy="225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F9D8FE7-D672-CFC5-0C9F-006CEE17ACF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00462" y="5133895"/>
                  <a:ext cx="458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B94E9B8-3FF3-3285-467A-C40A53AD9A2E}"/>
                    </a:ext>
                  </a:extLst>
                </p14:cNvPr>
                <p14:cNvContentPartPr/>
                <p14:nvPr/>
              </p14:nvContentPartPr>
              <p14:xfrm>
                <a:off x="2874862" y="5142535"/>
                <a:ext cx="176040" cy="190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B94E9B8-3FF3-3285-467A-C40A53AD9A2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65862" y="5133895"/>
                  <a:ext cx="1936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18F381D-8E1A-BC6D-1E0E-13F385B83866}"/>
              </a:ext>
            </a:extLst>
          </p:cNvPr>
          <p:cNvGrpSpPr/>
          <p:nvPr/>
        </p:nvGrpSpPr>
        <p:grpSpPr>
          <a:xfrm>
            <a:off x="2692702" y="5468695"/>
            <a:ext cx="666000" cy="216720"/>
            <a:chOff x="2692702" y="5468695"/>
            <a:chExt cx="6660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BEBE840-E528-2982-3D4F-31F74D3AAD42}"/>
                    </a:ext>
                  </a:extLst>
                </p14:cNvPr>
                <p14:cNvContentPartPr/>
                <p14:nvPr/>
              </p14:nvContentPartPr>
              <p14:xfrm>
                <a:off x="2692702" y="5493535"/>
                <a:ext cx="147600" cy="182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BEBE840-E528-2982-3D4F-31F74D3AAD4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83702" y="5484535"/>
                  <a:ext cx="165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B335F71-243E-5546-C2AB-BDC900019EDB}"/>
                    </a:ext>
                  </a:extLst>
                </p14:cNvPr>
                <p14:cNvContentPartPr/>
                <p14:nvPr/>
              </p14:nvContentPartPr>
              <p14:xfrm>
                <a:off x="2766862" y="5541055"/>
                <a:ext cx="74880" cy="10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B335F71-243E-5546-C2AB-BDC900019ED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57862" y="5532055"/>
                  <a:ext cx="92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1618B71-6B18-4907-69C5-1763FA5A9353}"/>
                    </a:ext>
                  </a:extLst>
                </p14:cNvPr>
                <p14:cNvContentPartPr/>
                <p14:nvPr/>
              </p14:nvContentPartPr>
              <p14:xfrm>
                <a:off x="2914102" y="5597215"/>
                <a:ext cx="109080" cy="14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1618B71-6B18-4907-69C5-1763FA5A935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05462" y="5588215"/>
                  <a:ext cx="126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A91BF0E-E7BC-FB20-42CD-27D9F06277DA}"/>
                    </a:ext>
                  </a:extLst>
                </p14:cNvPr>
                <p14:cNvContentPartPr/>
                <p14:nvPr/>
              </p14:nvContentPartPr>
              <p14:xfrm>
                <a:off x="3100222" y="5468695"/>
                <a:ext cx="258480" cy="216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A91BF0E-E7BC-FB20-42CD-27D9F06277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091222" y="5459695"/>
                  <a:ext cx="2761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C2CB908-5B89-0466-F724-8F214568955C}"/>
                  </a:ext>
                </a:extLst>
              </p:cNvPr>
              <p:cNvSpPr/>
              <p:nvPr/>
            </p:nvSpPr>
            <p:spPr>
              <a:xfrm>
                <a:off x="337839" y="5931536"/>
                <a:ext cx="485732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C2CB908-5B89-0466-F724-8F2145689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39" y="5931536"/>
                <a:ext cx="4857325" cy="584775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A931B5E5-5238-F751-1262-63FFD511447F}"/>
              </a:ext>
            </a:extLst>
          </p:cNvPr>
          <p:cNvSpPr/>
          <p:nvPr/>
        </p:nvSpPr>
        <p:spPr>
          <a:xfrm>
            <a:off x="6096000" y="2350240"/>
            <a:ext cx="480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c) 4,    9,    14,    19, …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F7EA5E7-CB88-6CFC-E3C7-6D823BF578C5}"/>
              </a:ext>
            </a:extLst>
          </p:cNvPr>
          <p:cNvGrpSpPr/>
          <p:nvPr/>
        </p:nvGrpSpPr>
        <p:grpSpPr>
          <a:xfrm>
            <a:off x="6730822" y="3013855"/>
            <a:ext cx="574560" cy="581040"/>
            <a:chOff x="6730822" y="3013855"/>
            <a:chExt cx="574560" cy="5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505E93-6060-52F5-5FB7-C23CBCF6707C}"/>
                    </a:ext>
                  </a:extLst>
                </p14:cNvPr>
                <p14:cNvContentPartPr/>
                <p14:nvPr/>
              </p14:nvContentPartPr>
              <p14:xfrm>
                <a:off x="6730822" y="3076135"/>
                <a:ext cx="457920" cy="241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505E93-6060-52F5-5FB7-C23CBCF670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22182" y="3067495"/>
                  <a:ext cx="475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B8F8B9-51FD-8C2A-3895-F7815B2F29BC}"/>
                    </a:ext>
                  </a:extLst>
                </p14:cNvPr>
                <p14:cNvContentPartPr/>
                <p14:nvPr/>
              </p14:nvContentPartPr>
              <p14:xfrm>
                <a:off x="7140862" y="3013855"/>
                <a:ext cx="164520" cy="193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B8F8B9-51FD-8C2A-3895-F7815B2F29B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1862" y="3005215"/>
                  <a:ext cx="182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1C0AAC4-08F7-905F-7E5D-4F462486F192}"/>
                    </a:ext>
                  </a:extLst>
                </p14:cNvPr>
                <p14:cNvContentPartPr/>
                <p14:nvPr/>
              </p14:nvContentPartPr>
              <p14:xfrm>
                <a:off x="6844582" y="3468895"/>
                <a:ext cx="126360" cy="36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1C0AAC4-08F7-905F-7E5D-4F462486F1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35942" y="3460255"/>
                  <a:ext cx="144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6B62DA-1C0F-32EB-B249-D04EF4F39297}"/>
                    </a:ext>
                  </a:extLst>
                </p14:cNvPr>
                <p14:cNvContentPartPr/>
                <p14:nvPr/>
              </p14:nvContentPartPr>
              <p14:xfrm>
                <a:off x="6916222" y="3402655"/>
                <a:ext cx="56880" cy="120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6B62DA-1C0F-32EB-B249-D04EF4F392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07582" y="3394015"/>
                  <a:ext cx="74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35D3A4-8165-F2AA-B4A8-A0C74FBC01FF}"/>
                    </a:ext>
                  </a:extLst>
                </p14:cNvPr>
                <p14:cNvContentPartPr/>
                <p14:nvPr/>
              </p14:nvContentPartPr>
              <p14:xfrm>
                <a:off x="7037902" y="3356215"/>
                <a:ext cx="85680" cy="46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35D3A4-8165-F2AA-B4A8-A0C74FBC01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29262" y="3347215"/>
                  <a:ext cx="103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85BC2E3-FC2E-580E-4149-104534AA0950}"/>
                    </a:ext>
                  </a:extLst>
                </p14:cNvPr>
                <p14:cNvContentPartPr/>
                <p14:nvPr/>
              </p14:nvContentPartPr>
              <p14:xfrm>
                <a:off x="7047982" y="3377095"/>
                <a:ext cx="97560" cy="21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85BC2E3-FC2E-580E-4149-104534AA09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38982" y="3368455"/>
                  <a:ext cx="1152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248E49B-A2A2-FB07-2B0A-2ED12074D0A8}"/>
              </a:ext>
            </a:extLst>
          </p:cNvPr>
          <p:cNvGrpSpPr/>
          <p:nvPr/>
        </p:nvGrpSpPr>
        <p:grpSpPr>
          <a:xfrm>
            <a:off x="7496182" y="2966695"/>
            <a:ext cx="1408320" cy="583200"/>
            <a:chOff x="7496182" y="2966695"/>
            <a:chExt cx="140832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12DC0AB-83EC-894B-7735-4ABE1023EC53}"/>
                    </a:ext>
                  </a:extLst>
                </p14:cNvPr>
                <p14:cNvContentPartPr/>
                <p14:nvPr/>
              </p14:nvContentPartPr>
              <p14:xfrm>
                <a:off x="7496182" y="3038695"/>
                <a:ext cx="514080" cy="154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12DC0AB-83EC-894B-7735-4ABE1023EC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87182" y="3030055"/>
                  <a:ext cx="531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D8B5F13-9571-62B5-A8A8-6D276BEC3A64}"/>
                    </a:ext>
                  </a:extLst>
                </p14:cNvPr>
                <p14:cNvContentPartPr/>
                <p14:nvPr/>
              </p14:nvContentPartPr>
              <p14:xfrm>
                <a:off x="7948342" y="2989015"/>
                <a:ext cx="181440" cy="225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D8B5F13-9571-62B5-A8A8-6D276BEC3A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39702" y="2980375"/>
                  <a:ext cx="199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15B2F1B-0002-6F2D-21E1-97D955D048B9}"/>
                    </a:ext>
                  </a:extLst>
                </p14:cNvPr>
                <p14:cNvContentPartPr/>
                <p14:nvPr/>
              </p14:nvContentPartPr>
              <p14:xfrm>
                <a:off x="7630462" y="3399775"/>
                <a:ext cx="89280" cy="23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15B2F1B-0002-6F2D-21E1-97D955D048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21462" y="3391135"/>
                  <a:ext cx="106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20DF059-051D-3B86-2CAD-01483CF6CA7B}"/>
                    </a:ext>
                  </a:extLst>
                </p14:cNvPr>
                <p14:cNvContentPartPr/>
                <p14:nvPr/>
              </p14:nvContentPartPr>
              <p14:xfrm>
                <a:off x="7689142" y="3328495"/>
                <a:ext cx="22320" cy="182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20DF059-051D-3B86-2CAD-01483CF6CA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80502" y="3319495"/>
                  <a:ext cx="39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05501D-F3E4-F964-97FD-EDA93E64ADB2}"/>
                    </a:ext>
                  </a:extLst>
                </p14:cNvPr>
                <p14:cNvContentPartPr/>
                <p14:nvPr/>
              </p14:nvContentPartPr>
              <p14:xfrm>
                <a:off x="7794622" y="3302215"/>
                <a:ext cx="112320" cy="217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05501D-F3E4-F964-97FD-EDA93E64AD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85622" y="3293575"/>
                  <a:ext cx="129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2619A9-C15E-6D00-95E1-25D8E2952C4F}"/>
                    </a:ext>
                  </a:extLst>
                </p14:cNvPr>
                <p14:cNvContentPartPr/>
                <p14:nvPr/>
              </p14:nvContentPartPr>
              <p14:xfrm>
                <a:off x="8307262" y="3033655"/>
                <a:ext cx="573120" cy="164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2619A9-C15E-6D00-95E1-25D8E2952C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8622" y="3024655"/>
                  <a:ext cx="590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85661EC-DDD4-1944-A416-8045A04F24ED}"/>
                    </a:ext>
                  </a:extLst>
                </p14:cNvPr>
                <p14:cNvContentPartPr/>
                <p14:nvPr/>
              </p14:nvContentPartPr>
              <p14:xfrm>
                <a:off x="8795422" y="2966695"/>
                <a:ext cx="109080" cy="156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85661EC-DDD4-1944-A416-8045A04F24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86422" y="2957695"/>
                  <a:ext cx="126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A979B1C-50D7-967F-4BFF-7EB9CD5DD4AF}"/>
                    </a:ext>
                  </a:extLst>
                </p14:cNvPr>
                <p14:cNvContentPartPr/>
                <p14:nvPr/>
              </p14:nvContentPartPr>
              <p14:xfrm>
                <a:off x="8414542" y="3391135"/>
                <a:ext cx="81360" cy="28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A979B1C-50D7-967F-4BFF-7EB9CD5DD4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05542" y="3382135"/>
                  <a:ext cx="99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7321C02-02FE-6E53-16C6-E4BEA5C63968}"/>
                    </a:ext>
                  </a:extLst>
                </p14:cNvPr>
                <p14:cNvContentPartPr/>
                <p14:nvPr/>
              </p14:nvContentPartPr>
              <p14:xfrm>
                <a:off x="8463502" y="3326335"/>
                <a:ext cx="38160" cy="20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7321C02-02FE-6E53-16C6-E4BEA5C639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54862" y="3317335"/>
                  <a:ext cx="55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57C9502-8E76-1982-3CA0-27BD23FACCA2}"/>
                    </a:ext>
                  </a:extLst>
                </p14:cNvPr>
                <p14:cNvContentPartPr/>
                <p14:nvPr/>
              </p14:nvContentPartPr>
              <p14:xfrm>
                <a:off x="8625502" y="3275935"/>
                <a:ext cx="101160" cy="35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57C9502-8E76-1982-3CA0-27BD23FACCA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16502" y="3266935"/>
                  <a:ext cx="118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AD489BB-13D0-3DD4-D12C-EBF156B64603}"/>
                    </a:ext>
                  </a:extLst>
                </p14:cNvPr>
                <p14:cNvContentPartPr/>
                <p14:nvPr/>
              </p14:nvContentPartPr>
              <p14:xfrm>
                <a:off x="8603542" y="3313735"/>
                <a:ext cx="131040" cy="236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AD489BB-13D0-3DD4-D12C-EBF156B6460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94542" y="3305095"/>
                  <a:ext cx="14868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87E1AA5-C7AC-6D59-097B-84F45C3072A3}"/>
                  </a:ext>
                </a:extLst>
              </p:cNvPr>
              <p:cNvSpPr/>
              <p:nvPr/>
            </p:nvSpPr>
            <p:spPr>
              <a:xfrm>
                <a:off x="6096000" y="3965669"/>
                <a:ext cx="485732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+5,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87E1AA5-C7AC-6D59-097B-84F45C307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65669"/>
                <a:ext cx="4857325" cy="584775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36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7" grpId="0"/>
      <p:bldP spid="83" grpId="0"/>
      <p:bldP spid="84" grpId="0"/>
      <p:bldP spid="10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3831-3FE7-7F46-A26F-1BF7911F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05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Let’s investigate the following sets of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D4A7-C9BA-A843-AAC2-C31DC9CF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58" y="1179874"/>
            <a:ext cx="5148262" cy="492950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3200" dirty="0"/>
              <a:t>{3, 6, 9, 12, … , 21, 24, …}</a:t>
            </a:r>
          </a:p>
          <a:p>
            <a:pPr marL="457200" indent="-457200">
              <a:buFont typeface="+mj-lt"/>
              <a:buAutoNum type="alphaLcParenR"/>
            </a:pPr>
            <a:endParaRPr lang="en-US" sz="3200" dirty="0"/>
          </a:p>
          <a:p>
            <a:pPr marL="457200" indent="-457200">
              <a:buFont typeface="+mj-lt"/>
              <a:buAutoNum type="alphaLcParenR"/>
            </a:pPr>
            <a:r>
              <a:rPr lang="en-US" sz="3200" dirty="0"/>
              <a:t>{2, 4, 6, 8, 20, 22, 24, 26}</a:t>
            </a:r>
          </a:p>
          <a:p>
            <a:pPr marL="457200" indent="-457200">
              <a:buFont typeface="+mj-lt"/>
              <a:buAutoNum type="alphaLcParenR"/>
            </a:pPr>
            <a:endParaRPr lang="en-US" sz="3200" dirty="0"/>
          </a:p>
          <a:p>
            <a:pPr marL="457200" indent="-457200">
              <a:buFont typeface="+mj-lt"/>
              <a:buAutoNum type="alphaLcParenR"/>
            </a:pPr>
            <a:r>
              <a:rPr lang="en-US" sz="3200" dirty="0"/>
              <a:t>{1, 1, 2, 3, 5, 8, 13, …}</a:t>
            </a:r>
          </a:p>
          <a:p>
            <a:pPr marL="457200" indent="-457200">
              <a:buFont typeface="+mj-lt"/>
              <a:buAutoNum type="alphaLcParenR"/>
            </a:pPr>
            <a:endParaRPr lang="en-US" sz="3200" dirty="0"/>
          </a:p>
          <a:p>
            <a:pPr marL="457200" indent="-457200">
              <a:buFont typeface="+mj-lt"/>
              <a:buAutoNum type="alphaLcParenR"/>
            </a:pPr>
            <a:r>
              <a:rPr lang="en-US" sz="3200" dirty="0"/>
              <a:t>{1, 2, 4, 8, 16, 32 …}</a:t>
            </a:r>
          </a:p>
          <a:p>
            <a:pPr marL="457200" indent="-457200">
              <a:buFont typeface="+mj-lt"/>
              <a:buAutoNum type="alphaLcParenR"/>
            </a:pPr>
            <a:endParaRPr lang="en-US" sz="3200" dirty="0"/>
          </a:p>
          <a:p>
            <a:pPr marL="457200" indent="-457200">
              <a:buFont typeface="+mj-lt"/>
              <a:buAutoNum type="alphaLcParenR"/>
            </a:pPr>
            <a:r>
              <a:rPr lang="en-US" sz="3200" dirty="0"/>
              <a:t>{10, 5, 0, -5, -10, -15, …}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B8EEA-33B8-A140-A210-2C124F20BC1B}"/>
              </a:ext>
            </a:extLst>
          </p:cNvPr>
          <p:cNvSpPr txBox="1"/>
          <p:nvPr/>
        </p:nvSpPr>
        <p:spPr>
          <a:xfrm>
            <a:off x="4948151" y="1197557"/>
            <a:ext cx="4659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Add 3 to the previous number</a:t>
            </a: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BBDEE-55B4-644C-8D46-9A995083604A}"/>
              </a:ext>
            </a:extLst>
          </p:cNvPr>
          <p:cNvSpPr txBox="1"/>
          <p:nvPr/>
        </p:nvSpPr>
        <p:spPr>
          <a:xfrm>
            <a:off x="4912785" y="5197647"/>
            <a:ext cx="5345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Subtract 5 to the previous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C4FD5-6CDC-AC46-A827-3B1FE1D6231E}"/>
              </a:ext>
            </a:extLst>
          </p:cNvPr>
          <p:cNvSpPr txBox="1"/>
          <p:nvPr/>
        </p:nvSpPr>
        <p:spPr>
          <a:xfrm>
            <a:off x="4966567" y="2178360"/>
            <a:ext cx="4659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No pattern</a:t>
            </a: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49FCF-0882-604A-A47A-FA9D2B1ADE40}"/>
              </a:ext>
            </a:extLst>
          </p:cNvPr>
          <p:cNvSpPr txBox="1"/>
          <p:nvPr/>
        </p:nvSpPr>
        <p:spPr>
          <a:xfrm>
            <a:off x="4877493" y="4165617"/>
            <a:ext cx="465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Double the previous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881EA-09BB-214E-9F53-EC599687CE74}"/>
              </a:ext>
            </a:extLst>
          </p:cNvPr>
          <p:cNvSpPr txBox="1"/>
          <p:nvPr/>
        </p:nvSpPr>
        <p:spPr>
          <a:xfrm>
            <a:off x="4948151" y="3256802"/>
            <a:ext cx="465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Fibonacci sequence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770011" y="2498465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3091" y="2481545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961931" y="1629785"/>
              <a:ext cx="827640" cy="4935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6091" y="1609985"/>
                <a:ext cx="86580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/>
              <p14:cNvContentPartPr/>
              <p14:nvPr/>
            </p14:nvContentPartPr>
            <p14:xfrm>
              <a:off x="965891" y="2599625"/>
              <a:ext cx="2125080" cy="49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7531" y="2576585"/>
                <a:ext cx="216828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/>
              <p14:cNvContentPartPr/>
              <p14:nvPr/>
            </p14:nvContentPartPr>
            <p14:xfrm>
              <a:off x="962651" y="4666385"/>
              <a:ext cx="1164600" cy="45612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5371" y="4645505"/>
                <a:ext cx="1206000" cy="4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03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30920F-9963-4C78-D618-1AE7BBD9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04" y="543571"/>
            <a:ext cx="11513127" cy="168890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For each of the following sequences, find the explicit rule: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a) 1, 2, 4, 8, …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b) 3, -6, 12, -24, …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c) 4, 9, 14, 19, 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72222D-7AF5-2D70-DC87-5FBDB358DBF5}"/>
              </a:ext>
            </a:extLst>
          </p:cNvPr>
          <p:cNvSpPr/>
          <p:nvPr/>
        </p:nvSpPr>
        <p:spPr>
          <a:xfrm>
            <a:off x="0" y="2331333"/>
            <a:ext cx="480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a) 1,   2,   4,    8,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A145ED-2FB8-6815-16F7-7288A712DBBD}"/>
                  </a:ext>
                </a:extLst>
              </p:cNvPr>
              <p:cNvSpPr/>
              <p:nvPr/>
            </p:nvSpPr>
            <p:spPr>
              <a:xfrm>
                <a:off x="142904" y="3014968"/>
                <a:ext cx="485732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A145ED-2FB8-6815-16F7-7288A712D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04" y="3014968"/>
                <a:ext cx="485732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4FBE5A-AD08-7977-A861-CFD40BC2C7E7}"/>
                  </a:ext>
                </a:extLst>
              </p:cNvPr>
              <p:cNvSpPr/>
              <p:nvPr/>
            </p:nvSpPr>
            <p:spPr>
              <a:xfrm>
                <a:off x="524144" y="3734344"/>
                <a:ext cx="410327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=1∙</m:t>
                      </m:r>
                      <m:sSup>
                        <m:sSup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4FBE5A-AD08-7977-A861-CFD40BC2C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44" y="3734344"/>
                <a:ext cx="41032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27F8EE1-25FF-1F45-AB5E-45BF03BE2EDD}"/>
              </a:ext>
            </a:extLst>
          </p:cNvPr>
          <p:cNvSpPr/>
          <p:nvPr/>
        </p:nvSpPr>
        <p:spPr>
          <a:xfrm>
            <a:off x="142904" y="4430456"/>
            <a:ext cx="480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b) 3,   -6,   12,    -24,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697F3F7-9BC4-B50A-3D2C-6D54879ECB8B}"/>
                  </a:ext>
                </a:extLst>
              </p:cNvPr>
              <p:cNvSpPr/>
              <p:nvPr/>
            </p:nvSpPr>
            <p:spPr>
              <a:xfrm>
                <a:off x="393257" y="5015231"/>
                <a:ext cx="485732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697F3F7-9BC4-B50A-3D2C-6D54879EC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57" y="5015231"/>
                <a:ext cx="485732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8054A6-CFED-D9DC-56CB-2F0DF9AB4D37}"/>
                  </a:ext>
                </a:extLst>
              </p:cNvPr>
              <p:cNvSpPr/>
              <p:nvPr/>
            </p:nvSpPr>
            <p:spPr>
              <a:xfrm>
                <a:off x="1039475" y="5845944"/>
                <a:ext cx="30641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=3(−</m:t>
                      </m:r>
                      <m:sSup>
                        <m:sSup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2) </m:t>
                          </m:r>
                        </m:e>
                        <m:sup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8054A6-CFED-D9DC-56CB-2F0DF9AB4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75" y="5845944"/>
                <a:ext cx="306418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D27AB5-8759-598D-6DB0-605CCAF92B2C}"/>
              </a:ext>
            </a:extLst>
          </p:cNvPr>
          <p:cNvSpPr/>
          <p:nvPr/>
        </p:nvSpPr>
        <p:spPr>
          <a:xfrm>
            <a:off x="6096000" y="2350240"/>
            <a:ext cx="480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c) 4,    9,    14,    19,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D9B9B63-3C11-614D-BF82-FEC9B53B4EA5}"/>
                  </a:ext>
                </a:extLst>
              </p:cNvPr>
              <p:cNvSpPr/>
              <p:nvPr/>
            </p:nvSpPr>
            <p:spPr>
              <a:xfrm>
                <a:off x="6068921" y="2916108"/>
                <a:ext cx="485732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+5,</m:t>
                      </m:r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D9B9B63-3C11-614D-BF82-FEC9B53B4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921" y="2916108"/>
                <a:ext cx="48573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0F8D48-134C-5573-DFB6-6CFDF1BA32C1}"/>
                  </a:ext>
                </a:extLst>
              </p:cNvPr>
              <p:cNvSpPr/>
              <p:nvPr/>
            </p:nvSpPr>
            <p:spPr>
              <a:xfrm>
                <a:off x="5906219" y="3684635"/>
                <a:ext cx="4537736" cy="1065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=4+5</m:t>
                      </m:r>
                      <m:d>
                        <m:d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0F8D48-134C-5573-DFB6-6CFDF1BA3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219" y="3684635"/>
                <a:ext cx="4537736" cy="1065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1" grpId="0"/>
      <p:bldP spid="12" grpId="0"/>
      <p:bldP spid="13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76248-F13A-F129-D9F4-2695F54A75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665459"/>
                <a:ext cx="6767945" cy="1565123"/>
              </a:xfrm>
            </p:spPr>
            <p:txBody>
              <a:bodyPr>
                <a:normAutofit/>
              </a:bodyPr>
              <a:lstStyle/>
              <a:p>
                <a:r>
                  <a:rPr lang="en-AU" sz="2800" dirty="0">
                    <a:latin typeface="+mn-lt"/>
                  </a:rPr>
                  <a:t>Use a calculator to general the first 10 terms of the sequence of numbers defined by the rule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=3+4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76248-F13A-F129-D9F4-2695F54A7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665459"/>
                <a:ext cx="6767945" cy="1565123"/>
              </a:xfrm>
              <a:blipFill>
                <a:blip r:embed="rId4"/>
                <a:stretch>
                  <a:fillRect l="-1802" b="-11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0E97C964-675C-1FF2-5585-6DC65BD12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3795" y="153883"/>
            <a:ext cx="2862695" cy="65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90790" y="2756051"/>
                <a:ext cx="22237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0" y="2756051"/>
                <a:ext cx="2223775" cy="461665"/>
              </a:xfrm>
              <a:prstGeom prst="rect">
                <a:avLst/>
              </a:prstGeom>
              <a:blipFill>
                <a:blip r:embed="rId2"/>
                <a:stretch>
                  <a:fillRect l="-4384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335572AC-15B4-F61D-821B-216F7445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3483"/>
            <a:ext cx="11513127" cy="179117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At a particular school, the number of students studying Mathematical Methods increases each year. There are presently 40 students studying Methods.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a) Set up a recurrence relation if the number is increasing by five students each year.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b) Write down an explicit rule for the recurrence relation found in part a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c) Find the number of students expected to be studying Methods in 5 years time.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0F20E4D-BEA5-5F93-0D30-D1CD9EDEBCBA}"/>
                  </a:ext>
                </a:extLst>
              </p:cNvPr>
              <p:cNvSpPr/>
              <p:nvPr/>
            </p:nvSpPr>
            <p:spPr>
              <a:xfrm>
                <a:off x="90790" y="3344659"/>
                <a:ext cx="4262706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+5,  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0F20E4D-BEA5-5F93-0D30-D1CD9EDEB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0" y="3344659"/>
                <a:ext cx="4262706" cy="461729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2B4B033-5CF7-E576-B9BF-A5DB02FC10E9}"/>
                  </a:ext>
                </a:extLst>
              </p:cNvPr>
              <p:cNvSpPr/>
              <p:nvPr/>
            </p:nvSpPr>
            <p:spPr>
              <a:xfrm>
                <a:off x="173918" y="4141506"/>
                <a:ext cx="36845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2B4B033-5CF7-E576-B9BF-A5DB02FC1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8" y="4141506"/>
                <a:ext cx="3684573" cy="461665"/>
              </a:xfrm>
              <a:prstGeom prst="rect">
                <a:avLst/>
              </a:prstGeom>
              <a:blipFill>
                <a:blip r:embed="rId4"/>
                <a:stretch>
                  <a:fillRect l="-2649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16F0CC2-F819-C525-5570-649844BE5AE6}"/>
                  </a:ext>
                </a:extLst>
              </p:cNvPr>
              <p:cNvSpPr/>
              <p:nvPr/>
            </p:nvSpPr>
            <p:spPr>
              <a:xfrm>
                <a:off x="472278" y="4603171"/>
                <a:ext cx="36845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=45= 40+5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16F0CC2-F819-C525-5570-649844BE5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78" y="4603171"/>
                <a:ext cx="368457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1BC4FE-2BD2-33E2-58CA-41992C3E6BF5}"/>
                  </a:ext>
                </a:extLst>
              </p:cNvPr>
              <p:cNvSpPr/>
              <p:nvPr/>
            </p:nvSpPr>
            <p:spPr>
              <a:xfrm>
                <a:off x="472278" y="5169121"/>
                <a:ext cx="36845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=50= 40+5(2)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1BC4FE-2BD2-33E2-58CA-41992C3E6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78" y="5169121"/>
                <a:ext cx="3684573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A081E4-062C-BF54-20CD-00F08CE42D99}"/>
                  </a:ext>
                </a:extLst>
              </p:cNvPr>
              <p:cNvSpPr/>
              <p:nvPr/>
            </p:nvSpPr>
            <p:spPr>
              <a:xfrm>
                <a:off x="541551" y="5735071"/>
                <a:ext cx="36845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=55= 40+5(3)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A081E4-062C-BF54-20CD-00F08CE42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1" y="5735071"/>
                <a:ext cx="3684573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605F18-E2DB-EC0D-0E1C-3EBF101DE5A8}"/>
                  </a:ext>
                </a:extLst>
              </p:cNvPr>
              <p:cNvSpPr/>
              <p:nvPr/>
            </p:nvSpPr>
            <p:spPr>
              <a:xfrm>
                <a:off x="603895" y="6301021"/>
                <a:ext cx="52218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=40+5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=35+5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605F18-E2DB-EC0D-0E1C-3EBF101DE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95" y="6301021"/>
                <a:ext cx="522181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A311FF-02F4-C931-C7FC-A6435413873E}"/>
                  </a:ext>
                </a:extLst>
              </p:cNvPr>
              <p:cNvSpPr/>
              <p:nvPr/>
            </p:nvSpPr>
            <p:spPr>
              <a:xfrm>
                <a:off x="6221426" y="2820002"/>
                <a:ext cx="42456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dirty="0"/>
                  <a:t>c</a:t>
                </a:r>
                <a:r>
                  <a:rPr lang="en-AU" sz="2400" b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=40+5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6−1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=65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A311FF-02F4-C931-C7FC-A64354138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26" y="2820002"/>
                <a:ext cx="4245683" cy="461665"/>
              </a:xfrm>
              <a:prstGeom prst="rect">
                <a:avLst/>
              </a:prstGeom>
              <a:blipFill>
                <a:blip r:embed="rId9"/>
                <a:stretch>
                  <a:fillRect l="-2299" t="-10667" b="-3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93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5572AC-15B4-F61D-821B-216F7445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8136"/>
            <a:ext cx="11513127" cy="179117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The height of a sand dune is increasing by 10% each year. It is currently 4m high.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a) Set up a recurrence relation that describes the height of the sand dune.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b) Write down an explicit rule for the recurrence relation found in part a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c) Find the height of the sand dune 7 years from now.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7636B0-E582-3E28-1279-2717DB7034F6}"/>
                  </a:ext>
                </a:extLst>
              </p:cNvPr>
              <p:cNvSpPr/>
              <p:nvPr/>
            </p:nvSpPr>
            <p:spPr>
              <a:xfrm>
                <a:off x="257044" y="2389308"/>
                <a:ext cx="22237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7636B0-E582-3E28-1279-2717DB703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44" y="2389308"/>
                <a:ext cx="2223775" cy="461665"/>
              </a:xfrm>
              <a:prstGeom prst="rect">
                <a:avLst/>
              </a:prstGeom>
              <a:blipFill>
                <a:blip r:embed="rId2"/>
                <a:stretch>
                  <a:fillRect l="-4110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25979-9F1C-9DC0-8C3C-B44153BFC968}"/>
                  </a:ext>
                </a:extLst>
              </p:cNvPr>
              <p:cNvSpPr/>
              <p:nvPr/>
            </p:nvSpPr>
            <p:spPr>
              <a:xfrm>
                <a:off x="257044" y="2977916"/>
                <a:ext cx="3968592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=1.1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AU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25979-9F1C-9DC0-8C3C-B44153BFC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44" y="2977916"/>
                <a:ext cx="3968592" cy="461729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CE5170-4A02-0A58-8DD3-4C05D0184431}"/>
                  </a:ext>
                </a:extLst>
              </p:cNvPr>
              <p:cNvSpPr/>
              <p:nvPr/>
            </p:nvSpPr>
            <p:spPr>
              <a:xfrm>
                <a:off x="180846" y="3621960"/>
                <a:ext cx="36845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CE5170-4A02-0A58-8DD3-4C05D0184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46" y="3621960"/>
                <a:ext cx="3684573" cy="461665"/>
              </a:xfrm>
              <a:prstGeom prst="rect">
                <a:avLst/>
              </a:prstGeom>
              <a:blipFill>
                <a:blip r:embed="rId4"/>
                <a:stretch>
                  <a:fillRect l="-2649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C2CFA-D7E6-4CB9-807F-9D1BB4B5243C}"/>
                  </a:ext>
                </a:extLst>
              </p:cNvPr>
              <p:cNvSpPr/>
              <p:nvPr/>
            </p:nvSpPr>
            <p:spPr>
              <a:xfrm>
                <a:off x="479206" y="4083625"/>
                <a:ext cx="36845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=4.4=4×1.1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C2CFA-D7E6-4CB9-807F-9D1BB4B52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06" y="4083625"/>
                <a:ext cx="36845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2C99E6-7C80-0C7D-E4C2-7617D1847AB0}"/>
                  </a:ext>
                </a:extLst>
              </p:cNvPr>
              <p:cNvSpPr/>
              <p:nvPr/>
            </p:nvSpPr>
            <p:spPr>
              <a:xfrm>
                <a:off x="368369" y="4676355"/>
                <a:ext cx="55613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=4.84=4×1.1×1.1=4×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2C99E6-7C80-0C7D-E4C2-7617D1847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69" y="4676355"/>
                <a:ext cx="5561376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DADD8E-1CF7-66D4-B251-F19BD180125E}"/>
                  </a:ext>
                </a:extLst>
              </p:cNvPr>
              <p:cNvSpPr/>
              <p:nvPr/>
            </p:nvSpPr>
            <p:spPr>
              <a:xfrm>
                <a:off x="368369" y="5265027"/>
                <a:ext cx="55613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=4×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DADD8E-1CF7-66D4-B251-F19BD180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69" y="5265027"/>
                <a:ext cx="556137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7D18DC3-11A9-9E23-5D05-D4F2FF2C168B}"/>
                  </a:ext>
                </a:extLst>
              </p:cNvPr>
              <p:cNvSpPr/>
              <p:nvPr/>
            </p:nvSpPr>
            <p:spPr>
              <a:xfrm>
                <a:off x="198650" y="5909007"/>
                <a:ext cx="42456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dirty="0"/>
                  <a:t>c</a:t>
                </a:r>
                <a:r>
                  <a:rPr lang="en-AU" sz="2400" b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=4.4×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e>
                        </m:d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=7.795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7D18DC3-11A9-9E23-5D05-D4F2FF2C1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50" y="5909007"/>
                <a:ext cx="4245683" cy="461665"/>
              </a:xfrm>
              <a:prstGeom prst="rect">
                <a:avLst/>
              </a:prstGeom>
              <a:blipFill>
                <a:blip r:embed="rId8"/>
                <a:stretch>
                  <a:fillRect l="-2299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46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35572AC-15B4-F61D-821B-216F74457D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598136"/>
                <a:ext cx="11513127" cy="64398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𝑏𝑛</m:t>
                    </m:r>
                  </m:oMath>
                </a14:m>
                <a:r>
                  <a:rPr lang="en-US" sz="2800" dirty="0">
                    <a:latin typeface="+mn-lt"/>
                  </a:rPr>
                  <a:t>,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35572AC-15B4-F61D-821B-216F74457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598136"/>
                <a:ext cx="11513127" cy="643980"/>
              </a:xfrm>
              <a:blipFill>
                <a:blip r:embed="rId2"/>
                <a:stretch>
                  <a:fillRect l="-1059" t="-2830" b="-141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7636B0-E582-3E28-1279-2717DB7034F6}"/>
                  </a:ext>
                </a:extLst>
              </p:cNvPr>
              <p:cNvSpPr/>
              <p:nvPr/>
            </p:nvSpPr>
            <p:spPr>
              <a:xfrm>
                <a:off x="243189" y="1826891"/>
                <a:ext cx="67810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𝑏𝑛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7636B0-E582-3E28-1279-2717DB703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9" y="1826891"/>
                <a:ext cx="6781065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402D32-5A6F-AFF0-E180-875DDB703527}"/>
                  </a:ext>
                </a:extLst>
              </p:cNvPr>
              <p:cNvSpPr/>
              <p:nvPr/>
            </p:nvSpPr>
            <p:spPr>
              <a:xfrm>
                <a:off x="1164516" y="2436491"/>
                <a:ext cx="6781065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𝑏𝑛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𝑏𝑛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402D32-5A6F-AFF0-E180-875DDB703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16" y="2436491"/>
                <a:ext cx="6781065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3595E7-4EEE-C049-CAE6-8FA6D11DD83D}"/>
                  </a:ext>
                </a:extLst>
              </p:cNvPr>
              <p:cNvSpPr/>
              <p:nvPr/>
            </p:nvSpPr>
            <p:spPr>
              <a:xfrm>
                <a:off x="1107056" y="3021266"/>
                <a:ext cx="36776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3595E7-4EEE-C049-CAE6-8FA6D11D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56" y="3021266"/>
                <a:ext cx="367764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8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35572AC-15B4-F61D-821B-216F74457D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598136"/>
                <a:ext cx="11513127" cy="108082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The Fibonacci sequence is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. </a:t>
                </a:r>
                <a:br>
                  <a:rPr lang="en-US" sz="2800" dirty="0">
                    <a:latin typeface="+mn-lt"/>
                  </a:rPr>
                </a:br>
                <a:r>
                  <a:rPr lang="en-US" sz="2800" dirty="0">
                    <a:latin typeface="+mn-lt"/>
                  </a:rPr>
                  <a:t>Show that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AU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.</a:t>
                </a:r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35572AC-15B4-F61D-821B-216F74457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598136"/>
                <a:ext cx="11513127" cy="1080820"/>
              </a:xfrm>
              <a:blipFill>
                <a:blip r:embed="rId2"/>
                <a:stretch>
                  <a:fillRect l="-1059" b="-62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7636B0-E582-3E28-1279-2717DB7034F6}"/>
                  </a:ext>
                </a:extLst>
              </p:cNvPr>
              <p:cNvSpPr/>
              <p:nvPr/>
            </p:nvSpPr>
            <p:spPr>
              <a:xfrm>
                <a:off x="243189" y="1826891"/>
                <a:ext cx="67810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7636B0-E582-3E28-1279-2717DB703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9" y="1826891"/>
                <a:ext cx="6781065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402D32-5A6F-AFF0-E180-875DDB703527}"/>
                  </a:ext>
                </a:extLst>
              </p:cNvPr>
              <p:cNvSpPr/>
              <p:nvPr/>
            </p:nvSpPr>
            <p:spPr>
              <a:xfrm>
                <a:off x="1164517" y="2411666"/>
                <a:ext cx="51808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402D32-5A6F-AFF0-E180-875DDB703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17" y="2411666"/>
                <a:ext cx="5180866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3595E7-4EEE-C049-CAE6-8FA6D11DD83D}"/>
                  </a:ext>
                </a:extLst>
              </p:cNvPr>
              <p:cNvSpPr/>
              <p:nvPr/>
            </p:nvSpPr>
            <p:spPr>
              <a:xfrm>
                <a:off x="2418353" y="2996441"/>
                <a:ext cx="36776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3595E7-4EEE-C049-CAE6-8FA6D11D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53" y="2996441"/>
                <a:ext cx="3677647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EE9DD9-1C40-0CFC-2835-00249E559AA9}"/>
                  </a:ext>
                </a:extLst>
              </p:cNvPr>
              <p:cNvSpPr/>
              <p:nvPr/>
            </p:nvSpPr>
            <p:spPr>
              <a:xfrm>
                <a:off x="2570753" y="3633750"/>
                <a:ext cx="36776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EE9DD9-1C40-0CFC-2835-00249E559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53" y="3633750"/>
                <a:ext cx="3677647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4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879382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Cambridge Ex 15A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745F-1805-1A40-AE45-9E0547C2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1518-AAE0-6F40-AF96-67203B76A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sequence is an ordered list with a pattern.</a:t>
            </a:r>
          </a:p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sz="2400" dirty="0"/>
              <a:t>{3, 6, 9, 12, … , 21, 24, …}</a:t>
            </a:r>
          </a:p>
          <a:p>
            <a:r>
              <a:rPr lang="en-US" dirty="0"/>
              <a:t>In this sequence, we can describe it as </a:t>
            </a:r>
          </a:p>
          <a:p>
            <a:pPr marL="0" indent="0" algn="ctr">
              <a:buNone/>
            </a:pPr>
            <a:r>
              <a:rPr lang="en-US" dirty="0"/>
              <a:t>Start with the number 3 and add three</a:t>
            </a:r>
          </a:p>
          <a:p>
            <a:r>
              <a:rPr lang="en-US" dirty="0"/>
              <a:t>Each number of the sequence is referred as a </a:t>
            </a:r>
            <a:r>
              <a:rPr lang="en-US" b="1" dirty="0"/>
              <a:t>term</a:t>
            </a:r>
            <a:r>
              <a:rPr lang="en-US" dirty="0"/>
              <a:t> of the sequence.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49EFD3-ECA2-6F4B-B7C1-9A90C793FFA8}"/>
                  </a:ext>
                </a:extLst>
              </p14:cNvPr>
              <p14:cNvContentPartPr/>
              <p14:nvPr/>
            </p14:nvContentPartPr>
            <p14:xfrm>
              <a:off x="6874200" y="2042452"/>
              <a:ext cx="2745360" cy="1190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749EFD3-ECA2-6F4B-B7C1-9A90C793FF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4840" y="2036692"/>
                <a:ext cx="2764440" cy="120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16360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23AE30-3D35-6748-9FFD-8D2052996121}"/>
              </a:ext>
            </a:extLst>
          </p:cNvPr>
          <p:cNvSpPr/>
          <p:nvPr/>
        </p:nvSpPr>
        <p:spPr>
          <a:xfrm>
            <a:off x="2069124" y="2046744"/>
            <a:ext cx="7756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{T</a:t>
            </a:r>
            <a:r>
              <a:rPr lang="en-US" sz="4000" baseline="-25000" dirty="0"/>
              <a:t>n</a:t>
            </a:r>
            <a:r>
              <a:rPr lang="en-US" sz="4000" dirty="0"/>
              <a:t>} = {3, 6, 9, 12, … , 21, 24, …}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7E5956-CBC1-A043-90A0-5339652147D3}"/>
                  </a:ext>
                </a:extLst>
              </p:cNvPr>
              <p:cNvSpPr/>
              <p:nvPr/>
            </p:nvSpPr>
            <p:spPr>
              <a:xfrm>
                <a:off x="2808433" y="844034"/>
                <a:ext cx="8090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00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7E5956-CBC1-A043-90A0-533965214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433" y="844034"/>
                <a:ext cx="809004" cy="707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BE6F59-C794-A748-A5F5-58F7BA3D9444}"/>
              </a:ext>
            </a:extLst>
          </p:cNvPr>
          <p:cNvCxnSpPr/>
          <p:nvPr/>
        </p:nvCxnSpPr>
        <p:spPr>
          <a:xfrm flipH="1">
            <a:off x="3390900" y="1016320"/>
            <a:ext cx="586740" cy="3667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13B0AD-450A-EE46-AFD5-335A00FFC3B0}"/>
              </a:ext>
            </a:extLst>
          </p:cNvPr>
          <p:cNvSpPr txBox="1"/>
          <p:nvPr/>
        </p:nvSpPr>
        <p:spPr>
          <a:xfrm>
            <a:off x="3973366" y="736313"/>
            <a:ext cx="510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Placement of the term in the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7688E8-66CE-DE48-A401-6B1427293557}"/>
                  </a:ext>
                </a:extLst>
              </p:cNvPr>
              <p:cNvSpPr txBox="1"/>
              <p:nvPr/>
            </p:nvSpPr>
            <p:spPr>
              <a:xfrm>
                <a:off x="3750712" y="1598236"/>
                <a:ext cx="5867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AU" sz="2400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3,</m:t>
                    </m:r>
                    <m:r>
                      <a:rPr lang="en-AU" sz="2400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4,      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… 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7, 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8, 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7688E8-66CE-DE48-A401-6B1427293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12" y="1598236"/>
                <a:ext cx="5867865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8928F9-09CD-6E46-B721-FEBF8E8299C6}"/>
              </a:ext>
            </a:extLst>
          </p:cNvPr>
          <p:cNvCxnSpPr>
            <a:cxnSpLocks/>
          </p:cNvCxnSpPr>
          <p:nvPr/>
        </p:nvCxnSpPr>
        <p:spPr>
          <a:xfrm flipV="1">
            <a:off x="5947410" y="2754632"/>
            <a:ext cx="576982" cy="1017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3BFC0-0128-DB43-B2EB-60B21AE87E58}"/>
              </a:ext>
            </a:extLst>
          </p:cNvPr>
          <p:cNvCxnSpPr>
            <a:cxnSpLocks/>
          </p:cNvCxnSpPr>
          <p:nvPr/>
        </p:nvCxnSpPr>
        <p:spPr>
          <a:xfrm flipH="1" flipV="1">
            <a:off x="8768483" y="2691884"/>
            <a:ext cx="306937" cy="9929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B1A576-3BB4-3A47-9A4C-5374F70EB565}"/>
              </a:ext>
            </a:extLst>
          </p:cNvPr>
          <p:cNvSpPr txBox="1"/>
          <p:nvPr/>
        </p:nvSpPr>
        <p:spPr>
          <a:xfrm>
            <a:off x="4575578" y="3806191"/>
            <a:ext cx="2743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Pattern continues but terms has been skipped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53A34-7FE3-8C46-B35C-1C375BBD64A1}"/>
              </a:ext>
            </a:extLst>
          </p:cNvPr>
          <p:cNvSpPr txBox="1"/>
          <p:nvPr/>
        </p:nvSpPr>
        <p:spPr>
          <a:xfrm>
            <a:off x="7703586" y="3806190"/>
            <a:ext cx="2743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Pattern continues on forever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3374A3-18EE-D447-9BDC-F166C70E4FB2}"/>
              </a:ext>
            </a:extLst>
          </p:cNvPr>
          <p:cNvSpPr txBox="1"/>
          <p:nvPr/>
        </p:nvSpPr>
        <p:spPr>
          <a:xfrm>
            <a:off x="6524391" y="5284410"/>
            <a:ext cx="274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…  is called ellipsis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984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745F-1805-1A40-AE45-9E0547C2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31518-AAE0-6F40-AF96-67203B76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Recursion</a:t>
                </a:r>
                <a:r>
                  <a:rPr lang="en-US" dirty="0"/>
                  <a:t> is the repeated application of a rule, process or definition, to give a sequenced answer.</a:t>
                </a:r>
              </a:p>
              <a:p>
                <a:r>
                  <a:rPr lang="en-US" dirty="0"/>
                  <a:t>Recall for </a:t>
                </a:r>
                <a:r>
                  <a:rPr lang="en-US" sz="2400" dirty="0"/>
                  <a:t>{3, 6, 9, 12, … , 21, 24, …}, </a:t>
                </a:r>
                <a:r>
                  <a:rPr lang="en-US" dirty="0"/>
                  <a:t>we can describe it as ‘start with the number 3 and add three’</a:t>
                </a:r>
              </a:p>
              <a:p>
                <a:r>
                  <a:rPr lang="en-US" dirty="0"/>
                  <a:t>This is an example of a recursive procedure.</a:t>
                </a:r>
              </a:p>
              <a:p>
                <a:r>
                  <a:rPr lang="en-US" dirty="0"/>
                  <a:t>Expressing this algebraically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</a:t>
                </a:r>
                <a14:m>
                  <m:oMath xmlns:m="http://schemas.openxmlformats.org/officeDocument/2006/math">
                    <m:r>
                      <a:rPr lang="en-AU" sz="32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/>
                  <a:t>, …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231518-AAE0-6F40-AF96-67203B76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9E10B2-49E9-E541-9FC3-82A549510469}"/>
              </a:ext>
            </a:extLst>
          </p:cNvPr>
          <p:cNvCxnSpPr>
            <a:cxnSpLocks/>
          </p:cNvCxnSpPr>
          <p:nvPr/>
        </p:nvCxnSpPr>
        <p:spPr>
          <a:xfrm flipV="1">
            <a:off x="5141395" y="5181317"/>
            <a:ext cx="443632" cy="576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AF19C-A886-B844-B2B6-E7E273C1CDFD}"/>
              </a:ext>
            </a:extLst>
          </p:cNvPr>
          <p:cNvCxnSpPr>
            <a:cxnSpLocks/>
          </p:cNvCxnSpPr>
          <p:nvPr/>
        </p:nvCxnSpPr>
        <p:spPr>
          <a:xfrm flipH="1" flipV="1">
            <a:off x="6995446" y="5181317"/>
            <a:ext cx="310748" cy="576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316251-EEE9-8A48-8731-7A5ECAE9AB74}"/>
                  </a:ext>
                </a:extLst>
              </p:cNvPr>
              <p:cNvSpPr txBox="1"/>
              <p:nvPr/>
            </p:nvSpPr>
            <p:spPr>
              <a:xfrm>
                <a:off x="3881004" y="5783106"/>
                <a:ext cx="2228850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Term before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F316251-EEE9-8A48-8731-7A5ECAE9A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004" y="5783106"/>
                <a:ext cx="222885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087" t="-9091" b="-285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9B8A11-6AFB-5345-A5CA-CCF57F36CE66}"/>
                  </a:ext>
                </a:extLst>
              </p:cNvPr>
              <p:cNvSpPr txBox="1"/>
              <p:nvPr/>
            </p:nvSpPr>
            <p:spPr>
              <a:xfrm>
                <a:off x="6342740" y="5790537"/>
                <a:ext cx="2228850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Term after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59B8A11-6AFB-5345-A5CA-CCF57F36C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740" y="5790537"/>
                <a:ext cx="222885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804" t="-8974" b="-2692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EEB22FB-6E8C-E14F-8258-637DA5A9AD9B}"/>
              </a:ext>
            </a:extLst>
          </p:cNvPr>
          <p:cNvSpPr/>
          <p:nvPr/>
        </p:nvSpPr>
        <p:spPr>
          <a:xfrm>
            <a:off x="4036862" y="4605314"/>
            <a:ext cx="582930" cy="5760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418492-0529-7D4A-B903-BBE709043F77}"/>
              </a:ext>
            </a:extLst>
          </p:cNvPr>
          <p:cNvCxnSpPr>
            <a:cxnSpLocks/>
          </p:cNvCxnSpPr>
          <p:nvPr/>
        </p:nvCxnSpPr>
        <p:spPr>
          <a:xfrm flipV="1">
            <a:off x="3514291" y="4907382"/>
            <a:ext cx="503521" cy="184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889CBC-4D94-5F49-8A8B-EDBA0700F9EE}"/>
                  </a:ext>
                </a:extLst>
              </p:cNvPr>
              <p:cNvSpPr txBox="1"/>
              <p:nvPr/>
            </p:nvSpPr>
            <p:spPr>
              <a:xfrm>
                <a:off x="1313581" y="4560858"/>
                <a:ext cx="2228850" cy="19389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must always be specify for the recursive process to be effective.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1889CBC-4D94-5F49-8A8B-EDBA0700F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81" y="4560858"/>
                <a:ext cx="222885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3804" t="-2188" b="-593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31220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0" y="1087335"/>
            <a:ext cx="12220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{3, 6, 9, 12, … , 21, 24, …}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0" y="1982607"/>
            <a:ext cx="12220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start with the number 3 and add three, continue with this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103909" y="4043332"/>
                <a:ext cx="1222074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Algebraically</a:t>
                </a:r>
              </a:p>
              <a:p>
                <a:endParaRPr lang="en-US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+ 3, </m:t>
                      </m:r>
                      <m:r>
                        <a:rPr lang="en-AU" sz="3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= 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9" y="4043332"/>
                <a:ext cx="12220748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1496" t="-52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3423960" y="2594084"/>
              <a:ext cx="2613884" cy="470738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5241" y="2575730"/>
                <a:ext cx="2654923" cy="508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2" name="Ink 81"/>
              <p14:cNvContentPartPr/>
              <p14:nvPr/>
            </p14:nvContentPartPr>
            <p14:xfrm>
              <a:off x="3378240" y="3144164"/>
              <a:ext cx="2834640" cy="3772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0960" y="3120044"/>
                <a:ext cx="28724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8" name="Ink 107"/>
              <p14:cNvContentPartPr/>
              <p14:nvPr/>
            </p14:nvContentPartPr>
            <p14:xfrm>
              <a:off x="3361680" y="3664724"/>
              <a:ext cx="3075120" cy="3265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0800" y="3649587"/>
                <a:ext cx="3117600" cy="3611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21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620886" y="1735587"/>
                <a:ext cx="182187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6" y="1735587"/>
                <a:ext cx="18218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30920F-9963-4C78-D618-1AE7BBD94B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2904" y="543571"/>
                <a:ext cx="11513127" cy="892174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2800" dirty="0">
                    <a:latin typeface="+mn-lt"/>
                  </a:rPr>
                  <a:t>Use the recurrence relation to find the first four terms of the sequence</a:t>
                </a:r>
                <a:br>
                  <a:rPr lang="en-US" sz="2800" dirty="0"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dirty="0" smtClean="0">
                          <a:latin typeface="Cambria Math" panose="02040503050406030204" pitchFamily="18" charset="0"/>
                        </a:rPr>
                        <m:t>=3   , </m:t>
                      </m:r>
                      <m:sSub>
                        <m:sSubPr>
                          <m:ctrlP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AU" sz="2800" b="0" i="1" dirty="0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30920F-9963-4C78-D618-1AE7BBD94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2904" y="543571"/>
                <a:ext cx="11513127" cy="892174"/>
              </a:xfrm>
              <a:blipFill>
                <a:blip r:embed="rId3"/>
                <a:stretch>
                  <a:fillRect l="-1059" t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6D0D85-C969-50E3-40F4-9DB531919379}"/>
                  </a:ext>
                </a:extLst>
              </p:cNvPr>
              <p:cNvSpPr/>
              <p:nvPr/>
            </p:nvSpPr>
            <p:spPr>
              <a:xfrm>
                <a:off x="814850" y="2327816"/>
                <a:ext cx="286353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3+5=8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6D0D85-C969-50E3-40F4-9DB531919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50" y="2327816"/>
                <a:ext cx="286353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09AAF-BC55-53F3-5875-613F3209ECBA}"/>
                  </a:ext>
                </a:extLst>
              </p:cNvPr>
              <p:cNvSpPr/>
              <p:nvPr/>
            </p:nvSpPr>
            <p:spPr>
              <a:xfrm>
                <a:off x="620886" y="3020542"/>
                <a:ext cx="345927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8+5=13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09AAF-BC55-53F3-5875-613F3209E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6" y="3020542"/>
                <a:ext cx="345927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42AF-85C0-11A5-3403-937558D65D3D}"/>
                  </a:ext>
                </a:extLst>
              </p:cNvPr>
              <p:cNvSpPr/>
              <p:nvPr/>
            </p:nvSpPr>
            <p:spPr>
              <a:xfrm>
                <a:off x="713120" y="3804662"/>
                <a:ext cx="345927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13+5=18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42AF-85C0-11A5-3403-937558D65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20" y="3804662"/>
                <a:ext cx="34592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57440D-3608-D810-96BA-83099B47C844}"/>
                  </a:ext>
                </a:extLst>
              </p:cNvPr>
              <p:cNvSpPr/>
              <p:nvPr/>
            </p:nvSpPr>
            <p:spPr>
              <a:xfrm>
                <a:off x="877195" y="4609812"/>
                <a:ext cx="60985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3200" dirty="0"/>
                  <a:t>First four terms are </a:t>
                </a:r>
                <a14:m>
                  <m:oMath xmlns:m="http://schemas.openxmlformats.org/officeDocument/2006/math">
                    <m:r>
                      <a:rPr lang="en-AU" sz="32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AU" sz="3200" b="0" i="1" dirty="0" smtClean="0">
                        <a:latin typeface="Cambria Math" panose="02040503050406030204" pitchFamily="18" charset="0"/>
                      </a:rPr>
                      <m:t>,8,13,18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57440D-3608-D810-96BA-83099B47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95" y="4609812"/>
                <a:ext cx="6098568" cy="584775"/>
              </a:xfrm>
              <a:prstGeom prst="rect">
                <a:avLst/>
              </a:prstGeom>
              <a:blipFill>
                <a:blip r:embed="rId7"/>
                <a:stretch>
                  <a:fillRect l="-2600" t="-12500" b="-343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84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7" grpId="0"/>
      <p:bldP spid="9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1B50-1FDF-3745-8120-A6F8366D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6728"/>
            <a:ext cx="11513127" cy="89217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Explain in words, the recursive procedure given by the following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FB4E3-7241-D549-97A2-3A7353099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4" y="1109750"/>
                <a:ext cx="8543925" cy="5171122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+5,  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+2,  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A3FB4E3-7241-D549-97A2-3A7353099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4" y="1109750"/>
                <a:ext cx="8543925" cy="517112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588038" y="1690648"/>
            <a:ext cx="11389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Start with the number 1, multiply by 3 and add 5. The process continues.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588038" y="3593412"/>
            <a:ext cx="11389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Start with the number 4, add 2 to the number. The process continues.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CB0D0-57C3-AE4E-822D-4A49435F3589}"/>
              </a:ext>
            </a:extLst>
          </p:cNvPr>
          <p:cNvSpPr/>
          <p:nvPr/>
        </p:nvSpPr>
        <p:spPr>
          <a:xfrm>
            <a:off x="588038" y="5707278"/>
            <a:ext cx="11389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Start with the number 3 and multiply </a:t>
            </a:r>
            <a:r>
              <a:rPr lang="en-US" sz="2800">
                <a:solidFill>
                  <a:srgbClr val="0070C0"/>
                </a:solidFill>
              </a:rPr>
              <a:t>4 to the </a:t>
            </a:r>
            <a:r>
              <a:rPr lang="en-US" sz="2800" dirty="0">
                <a:solidFill>
                  <a:srgbClr val="0070C0"/>
                </a:solidFill>
              </a:rPr>
              <a:t>number. The process continues.</a:t>
            </a:r>
          </a:p>
        </p:txBody>
      </p:sp>
    </p:spTree>
    <p:extLst>
      <p:ext uri="{BB962C8B-B14F-4D97-AF65-F5344CB8AC3E}">
        <p14:creationId xmlns:p14="http://schemas.microsoft.com/office/powerpoint/2010/main" val="27848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13361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/>
              <p:nvPr/>
            </p:nvSpPr>
            <p:spPr>
              <a:xfrm>
                <a:off x="620886" y="1735587"/>
                <a:ext cx="182187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2CB0D0-57C3-AE4E-822D-4A49435F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6" y="1735587"/>
                <a:ext cx="18218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30920F-9963-4C78-D618-1AE7BBD94B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6758" y="790980"/>
                <a:ext cx="11513127" cy="892174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lang="en-US" sz="2800" dirty="0">
                    <a:latin typeface="+mn-lt"/>
                  </a:rPr>
                  <a:t>Find the recurrence relation for the following sequence:</a:t>
                </a:r>
                <a:br>
                  <a:rPr lang="en-US" sz="2800" dirty="0"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latin typeface="Cambria Math" panose="02040503050406030204" pitchFamily="18" charset="0"/>
                        </a:rPr>
                        <m:t>9,  −3,  1,  −</m:t>
                      </m:r>
                      <m:f>
                        <m:fPr>
                          <m:ctrlP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b="0" i="1" dirty="0" smtClean="0">
                          <a:latin typeface="Cambria Math" panose="02040503050406030204" pitchFamily="18" charset="0"/>
                        </a:rPr>
                        <m:t>, … 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30920F-9963-4C78-D618-1AE7BBD94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6758" y="790980"/>
                <a:ext cx="11513127" cy="892174"/>
              </a:xfrm>
              <a:blipFill>
                <a:blip r:embed="rId3"/>
                <a:stretch>
                  <a:fillRect l="-900" t="-19863" b="-82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6D0D85-C969-50E3-40F4-9DB531919379}"/>
                  </a:ext>
                </a:extLst>
              </p:cNvPr>
              <p:cNvSpPr/>
              <p:nvPr/>
            </p:nvSpPr>
            <p:spPr>
              <a:xfrm>
                <a:off x="704907" y="2559958"/>
                <a:ext cx="192321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6D0D85-C969-50E3-40F4-9DB531919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07" y="2559958"/>
                <a:ext cx="192321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09AAF-BC55-53F3-5875-613F3209ECBA}"/>
                  </a:ext>
                </a:extLst>
              </p:cNvPr>
              <p:cNvSpPr/>
              <p:nvPr/>
            </p:nvSpPr>
            <p:spPr>
              <a:xfrm>
                <a:off x="612674" y="3529528"/>
                <a:ext cx="172053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909AAF-BC55-53F3-5875-613F3209E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74" y="3529528"/>
                <a:ext cx="172053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42AF-85C0-11A5-3403-937558D65D3D}"/>
                  </a:ext>
                </a:extLst>
              </p:cNvPr>
              <p:cNvSpPr/>
              <p:nvPr/>
            </p:nvSpPr>
            <p:spPr>
              <a:xfrm>
                <a:off x="-63125" y="4358154"/>
                <a:ext cx="3459277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42AF-85C0-11A5-3403-937558D65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125" y="4358154"/>
                <a:ext cx="3459277" cy="101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CC0FA3-EC15-0A5A-BBBF-66C04AC4D6F0}"/>
                  </a:ext>
                </a:extLst>
              </p:cNvPr>
              <p:cNvSpPr/>
              <p:nvPr/>
            </p:nvSpPr>
            <p:spPr>
              <a:xfrm>
                <a:off x="2539352" y="2255613"/>
                <a:ext cx="1923214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CC0FA3-EC15-0A5A-BBBF-66C04AC4D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2" y="2255613"/>
                <a:ext cx="1923214" cy="10175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90261D-A8B3-FE2C-9531-41B9E1007AA4}"/>
                  </a:ext>
                </a:extLst>
              </p:cNvPr>
              <p:cNvSpPr/>
              <p:nvPr/>
            </p:nvSpPr>
            <p:spPr>
              <a:xfrm>
                <a:off x="2539352" y="3313153"/>
                <a:ext cx="1923214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32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90261D-A8B3-FE2C-9531-41B9E1007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2" y="3313153"/>
                <a:ext cx="1923214" cy="1017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C75BC-C466-CDB6-D1FB-8099951536C0}"/>
                  </a:ext>
                </a:extLst>
              </p:cNvPr>
              <p:cNvSpPr/>
              <p:nvPr/>
            </p:nvSpPr>
            <p:spPr>
              <a:xfrm>
                <a:off x="2628121" y="4398171"/>
                <a:ext cx="1923214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32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C75BC-C466-CDB6-D1FB-809995153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121" y="4398171"/>
                <a:ext cx="1923214" cy="10175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97D7E1-ECA7-D434-6923-2D619EBDFC49}"/>
                  </a:ext>
                </a:extLst>
              </p:cNvPr>
              <p:cNvSpPr/>
              <p:nvPr/>
            </p:nvSpPr>
            <p:spPr>
              <a:xfrm>
                <a:off x="2766666" y="5523206"/>
                <a:ext cx="5365952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32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32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32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AU" sz="3200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AU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AU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b="0" i="0" dirty="0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97D7E1-ECA7-D434-6923-2D619EBDF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666" y="5523206"/>
                <a:ext cx="5365952" cy="10175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68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7" grpId="0"/>
      <p:bldP spid="9" grpId="0"/>
      <p:bldP spid="2" grpId="0"/>
      <p:bldP spid="6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16476</TotalTime>
  <Words>1981</Words>
  <Application>Microsoft Office PowerPoint</Application>
  <PresentationFormat>Widescreen</PresentationFormat>
  <Paragraphs>270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Let’s investigate the following sets of numbers</vt:lpstr>
      <vt:lpstr>Sequence</vt:lpstr>
      <vt:lpstr>PowerPoint Presentation</vt:lpstr>
      <vt:lpstr>Recursive Process</vt:lpstr>
      <vt:lpstr>PowerPoint Presentation</vt:lpstr>
      <vt:lpstr>Use the recurrence relation to find the first four terms of the sequence 〖  T〗_1=3   , T_n=T_(n-1)+5</vt:lpstr>
      <vt:lpstr>Explain in words, the recursive procedure given by the following rules</vt:lpstr>
      <vt:lpstr>Find the recurrence relation for the following sequence: 9,  -3,  1,  -1/3, … </vt:lpstr>
      <vt:lpstr>Find the sequence: 3, 10, 31, 94, 283, 850, 2551, determine: a) T_3   b) T_5   c) 3T_2    d) The recurrence relation, hence T_8</vt:lpstr>
      <vt:lpstr>Arithmetic Sequence</vt:lpstr>
      <vt:lpstr>Consider:  T_(n+1)=T_n-2,  T1 =19 </vt:lpstr>
      <vt:lpstr>Consider:  T_(n+1)=T_n-2,  T1 =19 </vt:lpstr>
      <vt:lpstr>A sequence may also be defined explicity in terms of n. The General Rule (Explicit Rule) of the n^th term</vt:lpstr>
      <vt:lpstr>The General Rule (Explicit Rule) of the n^th term for an arithmetic sequence</vt:lpstr>
      <vt:lpstr>Use the recurrence relation to find the first four terms of the sequence T_n=3n+5</vt:lpstr>
      <vt:lpstr>Find the explicit rule for the nth term of the sequence 1, 4, 9, 16 in terms of n</vt:lpstr>
      <vt:lpstr>PowerPoint Presentation</vt:lpstr>
      <vt:lpstr>For each of the following sequences, find the recurrence relation: a) 1, 2, 4, 8, … b) 3, -6, 12, -24, … c) 4, 9, 14, 19, …</vt:lpstr>
      <vt:lpstr>For each of the following sequences, find the explicit rule: a) 1, 2, 4, 8, … b) 3, -6, 12, -24, … c) 4, 9, 14, 19, …</vt:lpstr>
      <vt:lpstr>Use a calculator to general the first 10 terms of the sequence of numbers defined by the rule T_n=3+4n</vt:lpstr>
      <vt:lpstr>At a particular school, the number of students studying Mathematical Methods increases each year. There are presently 40 students studying Methods.  a) Set up a recurrence relation if the number is increasing by five students each year. b) Write down an explicit rule for the recurrence relation found in part a c) Find the number of students expected to be studying Methods in 5 years time. </vt:lpstr>
      <vt:lpstr>The height of a sand dune is increasing by 10% each year. It is currently 4m high. a) Set up a recurrence relation that describes the height of the sand dune. b) Write down an explicit rule for the recurrence relation found in part a c) Find the height of the sand dune 7 years from now.</vt:lpstr>
      <vt:lpstr>If S_n=an^2+bn, determine S_(n+1)-S_n</vt:lpstr>
      <vt:lpstr>The Fibonacci sequence is defined by t_1=1, t_2=1, t_(n+2)=t_(n+1)+t_n.  Show that    t_(n+2)=2t_n+t_(n-1)  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892</cp:revision>
  <dcterms:created xsi:type="dcterms:W3CDTF">2020-02-17T13:56:23Z</dcterms:created>
  <dcterms:modified xsi:type="dcterms:W3CDTF">2022-08-18T03:50:56Z</dcterms:modified>
</cp:coreProperties>
</file>